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4.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5.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notesSlides/notesSlide6.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notesSlides/notesSlide7.xml" ContentType="application/vnd.openxmlformats-officedocument.presentationml.notesSlide+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notesSlides/notesSlide8.xml" ContentType="application/vnd.openxmlformats-officedocument.presentationml.notesSlide+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notesSlides/notesSlide9.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notesSlides/notesSlide10.xml" ContentType="application/vnd.openxmlformats-officedocument.presentationml.notesSlide+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notesSlides/notesSlide11.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notesSlides/notesSlide12.xml" ContentType="application/vnd.openxmlformats-officedocument.presentationml.notesSlide+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notesSlides/notesSlide13.xml" ContentType="application/vnd.openxmlformats-officedocument.presentationml.notesSlide+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notesSlides/notesSlide14.xml" ContentType="application/vnd.openxmlformats-officedocument.presentationml.notesSlide+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notesSlides/notesSlide15.xml" ContentType="application/vnd.openxmlformats-officedocument.presentationml.notesSlide+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notesSlides/notesSlide16.xml" ContentType="application/vnd.openxmlformats-officedocument.presentationml.notesSlide+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notesSlides/notesSlide17.xml" ContentType="application/vnd.openxmlformats-officedocument.presentationml.notesSlide+xml"/>
  <Override PartName="/ppt/tags/tag108.xml" ContentType="application/vnd.openxmlformats-officedocument.presentationml.tags+xml"/>
  <Override PartName="/ppt/tags/tag109.xml" ContentType="application/vnd.openxmlformats-officedocument.presentationml.tags+xml"/>
  <Override PartName="/ppt/notesSlides/notesSlide18.xml" ContentType="application/vnd.openxmlformats-officedocument.presentationml.notesSlide+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notesSlides/notesSlide19.xml" ContentType="application/vnd.openxmlformats-officedocument.presentationml.notesSlide+xml"/>
  <Override PartName="/ppt/tags/tag113.xml" ContentType="application/vnd.openxmlformats-officedocument.presentationml.tags+xml"/>
  <Override PartName="/ppt/tags/tag114.xml" ContentType="application/vnd.openxmlformats-officedocument.presentationml.tags+xml"/>
  <Override PartName="/ppt/notesSlides/notesSlide20.xml" ContentType="application/vnd.openxmlformats-officedocument.presentationml.notesSlide+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notesSlides/notesSlide21.xml" ContentType="application/vnd.openxmlformats-officedocument.presentationml.notesSlide+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22.xml" ContentType="application/vnd.openxmlformats-officedocument.presentationml.notesSlide+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notesSlides/notesSlide23.xml" ContentType="application/vnd.openxmlformats-officedocument.presentationml.notesSlide+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notesSlides/notesSlide24.xml" ContentType="application/vnd.openxmlformats-officedocument.presentationml.notesSlide+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notesSlides/notesSlide25.xml" ContentType="application/vnd.openxmlformats-officedocument.presentationml.notesSlide+xml"/>
  <Override PartName="/ppt/tags/tag163.xml" ContentType="application/vnd.openxmlformats-officedocument.presentationml.tags+xml"/>
  <Override PartName="/ppt/notesSlides/notesSlide26.xml" ContentType="application/vnd.openxmlformats-officedocument.presentationml.notesSlide+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notesSlides/notesSlide27.xml" ContentType="application/vnd.openxmlformats-officedocument.presentationml.notesSlide+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notesSlides/notesSlide28.xml" ContentType="application/vnd.openxmlformats-officedocument.presentationml.notesSlide+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notesSlides/notesSlide29.xml" ContentType="application/vnd.openxmlformats-officedocument.presentationml.notesSlide+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notesSlides/notesSlide30.xml" ContentType="application/vnd.openxmlformats-officedocument.presentationml.notesSlide+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notesSlides/notesSlide31.xml" ContentType="application/vnd.openxmlformats-officedocument.presentationml.notesSlide+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notesSlides/notesSlide32.xml" ContentType="application/vnd.openxmlformats-officedocument.presentationml.notesSlide+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9" r:id="rId2"/>
    <p:sldId id="262" r:id="rId3"/>
    <p:sldId id="297" r:id="rId4"/>
    <p:sldId id="265" r:id="rId5"/>
    <p:sldId id="292" r:id="rId6"/>
    <p:sldId id="304" r:id="rId7"/>
    <p:sldId id="325" r:id="rId8"/>
    <p:sldId id="324" r:id="rId9"/>
    <p:sldId id="310" r:id="rId10"/>
    <p:sldId id="268" r:id="rId11"/>
    <p:sldId id="280" r:id="rId12"/>
    <p:sldId id="326" r:id="rId13"/>
    <p:sldId id="301" r:id="rId14"/>
    <p:sldId id="271" r:id="rId15"/>
    <p:sldId id="401" r:id="rId16"/>
    <p:sldId id="399" r:id="rId17"/>
    <p:sldId id="295" r:id="rId18"/>
    <p:sldId id="397" r:id="rId19"/>
    <p:sldId id="331" r:id="rId20"/>
    <p:sldId id="332" r:id="rId21"/>
    <p:sldId id="274" r:id="rId22"/>
    <p:sldId id="405" r:id="rId23"/>
    <p:sldId id="406" r:id="rId24"/>
    <p:sldId id="404" r:id="rId25"/>
    <p:sldId id="307" r:id="rId26"/>
    <p:sldId id="256" r:id="rId27"/>
    <p:sldId id="298" r:id="rId28"/>
    <p:sldId id="398" r:id="rId29"/>
    <p:sldId id="277" r:id="rId30"/>
    <p:sldId id="289" r:id="rId31"/>
    <p:sldId id="283" r:id="rId32"/>
    <p:sldId id="313" r:id="rId33"/>
    <p:sldId id="322" r:id="rId34"/>
  </p:sldIdLst>
  <p:sldSz cx="12192000" cy="6858000"/>
  <p:notesSz cx="6858000" cy="9144000"/>
  <p:custDataLst>
    <p:tags r:id="rId3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0"/>
    <p:restoredTop sz="83981" autoAdjust="0"/>
  </p:normalViewPr>
  <p:slideViewPr>
    <p:cSldViewPr>
      <p:cViewPr varScale="1">
        <p:scale>
          <a:sx n="89" d="100"/>
          <a:sy n="89" d="100"/>
        </p:scale>
        <p:origin x="1374" y="108"/>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ED3997-D06E-42F6-A69A-47AC4B9AB0FA}" type="datetimeFigureOut">
              <a:rPr lang="zh-CN" altLang="en-US" smtClean="0"/>
              <a:t>2024/5/31</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848429-5157-4D52-A996-28372BDC2E36}" type="slidenum">
              <a:rPr lang="zh-CN" altLang="en-US" smtClean="0"/>
              <a:t>‹#›</a:t>
            </a:fld>
            <a:endParaRPr lang="zh-CN" altLang="en-US"/>
          </a:p>
        </p:txBody>
      </p:sp>
    </p:spTree>
    <p:extLst>
      <p:ext uri="{BB962C8B-B14F-4D97-AF65-F5344CB8AC3E}">
        <p14:creationId xmlns:p14="http://schemas.microsoft.com/office/powerpoint/2010/main" val="20155678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txBox="1">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CB7C9B8-F318-4A73-9FDA-CD6C797B50A1}" type="slidenum">
              <a:rPr lang="zh-CN" altLang="en-US" smtClean="0"/>
              <a:t>1</a:t>
            </a:fld>
            <a:endParaRPr lang="zh-CN" altLang="en-US"/>
          </a:p>
        </p:txBody>
      </p:sp>
    </p:spTree>
    <p:extLst>
      <p:ext uri="{BB962C8B-B14F-4D97-AF65-F5344CB8AC3E}">
        <p14:creationId xmlns:p14="http://schemas.microsoft.com/office/powerpoint/2010/main" val="41392493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12</a:t>
            </a:fld>
            <a:endParaRPr lang="en-US"/>
          </a:p>
        </p:txBody>
      </p:sp>
    </p:spTree>
    <p:extLst>
      <p:ext uri="{BB962C8B-B14F-4D97-AF65-F5344CB8AC3E}">
        <p14:creationId xmlns:p14="http://schemas.microsoft.com/office/powerpoint/2010/main" val="38191051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spcBef>
                <a:spcPts val="600"/>
              </a:spcBef>
            </a:pPr>
            <a:r>
              <a:rPr lang="zh-CN" altLang="en-US" sz="1200" dirty="0"/>
              <a:t>采样后的数据构成原始数据库，包含7个训练字段和1个标签字段(FIB)两部分。</a:t>
            </a:r>
            <a:endParaRPr lang="en-US" altLang="zh-CN" sz="1200" dirty="0"/>
          </a:p>
          <a:p>
            <a:pPr>
              <a:lnSpc>
                <a:spcPct val="150000"/>
              </a:lnSpc>
              <a:spcBef>
                <a:spcPts val="600"/>
              </a:spcBef>
            </a:pPr>
            <a:r>
              <a:rPr lang="zh-CN" altLang="en-US" sz="1200" dirty="0"/>
              <a:t>使用FIB值，将样本分为两类(FIB高于或低于2</a:t>
            </a:r>
            <a:r>
              <a:rPr lang="en-US" altLang="zh-CN" sz="1200" dirty="0"/>
              <a:t>0</a:t>
            </a:r>
            <a:r>
              <a:rPr lang="zh-CN" altLang="en-US" sz="1200" dirty="0"/>
              <a:t>0)，然后应用ADASYN生成高于阈值的合成样本以平衡数据集。为了形成训练数据集，从低于阈值2</a:t>
            </a:r>
            <a:r>
              <a:rPr lang="en-US" altLang="zh-CN" sz="1200" dirty="0"/>
              <a:t>0</a:t>
            </a:r>
            <a:r>
              <a:rPr lang="zh-CN" altLang="en-US" sz="1200" dirty="0"/>
              <a:t>0的样本中随机选择数据样本，并与合成样本相结合。</a:t>
            </a:r>
            <a:endParaRPr lang="en-US" altLang="zh-CN" sz="1200" dirty="0"/>
          </a:p>
          <a:p>
            <a:pPr>
              <a:lnSpc>
                <a:spcPct val="150000"/>
              </a:lnSpc>
              <a:spcBef>
                <a:spcPts val="600"/>
              </a:spcBef>
            </a:pPr>
            <a:r>
              <a:rPr lang="zh-CN" altLang="en-US" sz="1200" dirty="0"/>
              <a:t>然后将新的训练样本数据集作为输入数据馈送到四个机器学习算法中作为输入数据。</a:t>
            </a:r>
            <a:endParaRPr lang="en-US" altLang="zh-CN" sz="1200" dirty="0"/>
          </a:p>
          <a:p>
            <a:pPr>
              <a:lnSpc>
                <a:spcPct val="150000"/>
              </a:lnSpc>
              <a:spcBef>
                <a:spcPts val="600"/>
              </a:spcBef>
            </a:pPr>
            <a:r>
              <a:rPr lang="zh-CN" altLang="en-US" sz="1200" dirty="0"/>
              <a:t>低于阈值(&lt;2</a:t>
            </a:r>
            <a:r>
              <a:rPr lang="en-US" altLang="zh-CN" sz="1200" dirty="0"/>
              <a:t>0</a:t>
            </a:r>
            <a:r>
              <a:rPr lang="zh-CN" altLang="en-US" sz="1200" dirty="0"/>
              <a:t>0)的未选择剩余样本与原始(非通过ADASYN生成的)超过阈值样本(&gt;2</a:t>
            </a:r>
            <a:r>
              <a:rPr lang="en-US" altLang="zh-CN" sz="1200" dirty="0"/>
              <a:t>0</a:t>
            </a:r>
            <a:r>
              <a:rPr lang="zh-CN" altLang="en-US" sz="1200" dirty="0"/>
              <a:t>0)耦合，形成验证和测试数据集，并应用于模型结果的验证过程</a:t>
            </a:r>
          </a:p>
          <a:p>
            <a:endParaRPr lang="zh-CN" altLang="en-US" dirty="0"/>
          </a:p>
        </p:txBody>
      </p:sp>
      <p:sp>
        <p:nvSpPr>
          <p:cNvPr id="4" name="灯片编号占位符 3"/>
          <p:cNvSpPr>
            <a:spLocks noGrp="1"/>
          </p:cNvSpPr>
          <p:nvPr>
            <p:ph type="sldNum" sz="quarter" idx="5"/>
          </p:nvPr>
        </p:nvSpPr>
        <p:spPr/>
        <p:txBody>
          <a:bodyPr/>
          <a:lstStyle/>
          <a:p>
            <a:fld id="{EF848429-5157-4D52-A996-28372BDC2E36}" type="slidenum">
              <a:rPr lang="zh-CN" altLang="en-US" smtClean="0"/>
              <a:t>15</a:t>
            </a:fld>
            <a:endParaRPr lang="zh-CN" altLang="en-US"/>
          </a:p>
        </p:txBody>
      </p:sp>
    </p:spTree>
    <p:extLst>
      <p:ext uri="{BB962C8B-B14F-4D97-AF65-F5344CB8AC3E}">
        <p14:creationId xmlns:p14="http://schemas.microsoft.com/office/powerpoint/2010/main" val="31197661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16</a:t>
            </a:fld>
            <a:endParaRPr lang="en-US"/>
          </a:p>
        </p:txBody>
      </p:sp>
    </p:spTree>
    <p:extLst>
      <p:ext uri="{BB962C8B-B14F-4D97-AF65-F5344CB8AC3E}">
        <p14:creationId xmlns:p14="http://schemas.microsoft.com/office/powerpoint/2010/main" val="15109138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r>
              <a:t>Generate By BIYOO ChatPPT.
HomePage：www.chat-ppt.com
AIGC 2024/5/21 10:09:05 [ID-0]
[AI生成内容仅供参考，请注意甄别准确性]</a:t>
            </a:r>
          </a:p>
        </p:txBody>
      </p:sp>
      <p:sp>
        <p:nvSpPr>
          <p:cNvPr id="4" name="Slide Number Placeholder 3"/>
          <p:cNvSpPr>
            <a:spLocks noGrp="1"/>
          </p:cNvSpPr>
          <p:nvPr>
            <p:ph type="sldNum" sz="quarter" idx="10"/>
          </p:nvPr>
        </p:nvSpPr>
        <p:spPr/>
        <p:txBody>
          <a:bodyPr/>
          <a:lstStyle/>
          <a:p>
            <a:fld id="{6101C5E1-D8E9-464D-A93E-CE21651935A7}" type="slidenum">
              <a:rPr lang="en-US" smtClean="0"/>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3ED8765-8EF3-408C-9341-152904E414ED}" type="slidenum">
              <a:rPr lang="zh-CN" altLang="en-US" smtClean="0"/>
              <a:t>18</a:t>
            </a:fld>
            <a:endParaRPr lang="zh-CN" altLang="en-US"/>
          </a:p>
        </p:txBody>
      </p:sp>
    </p:spTree>
    <p:extLst>
      <p:ext uri="{BB962C8B-B14F-4D97-AF65-F5344CB8AC3E}">
        <p14:creationId xmlns:p14="http://schemas.microsoft.com/office/powerpoint/2010/main" val="13523924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KNN</a:t>
            </a:r>
            <a:r>
              <a:rPr lang="zh-CN" altLang="zh-CN" sz="1800" dirty="0">
                <a:effectLst/>
                <a:latin typeface="Times New Roman" panose="02020603050405020304" pitchFamily="18" charset="0"/>
                <a:ea typeface="宋体" panose="02010600030101010101" pitchFamily="2" charset="-122"/>
                <a:cs typeface="宋体" panose="02010600030101010101" pitchFamily="2" charset="-122"/>
              </a:rPr>
              <a:t>算法当预测一个新样本的类别时，根据它距离最近的</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 K </a:t>
            </a:r>
            <a:r>
              <a:rPr lang="zh-CN" altLang="zh-CN" sz="1800" dirty="0">
                <a:effectLst/>
                <a:latin typeface="Times New Roman" panose="02020603050405020304" pitchFamily="18" charset="0"/>
                <a:ea typeface="宋体" panose="02010600030101010101" pitchFamily="2" charset="-122"/>
                <a:cs typeface="宋体" panose="02010600030101010101" pitchFamily="2" charset="-122"/>
              </a:rPr>
              <a:t>个样本点是什么类别来判断该新样本属于哪个类别，如果</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k=3 </a:t>
            </a:r>
            <a:r>
              <a:rPr lang="zh-CN" altLang="zh-CN" sz="1800" dirty="0">
                <a:effectLst/>
                <a:latin typeface="Times New Roman" panose="02020603050405020304" pitchFamily="18" charset="0"/>
                <a:ea typeface="宋体" panose="02010600030101010101" pitchFamily="2" charset="-122"/>
                <a:cs typeface="宋体" panose="02010600030101010101" pitchFamily="2" charset="-122"/>
              </a:rPr>
              <a:t>（实线圆圈），测试样本（绿点）应该被分类为红色三角形，因为在内圆圈里有</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2</a:t>
            </a:r>
            <a:r>
              <a:rPr lang="zh-CN" altLang="zh-CN" sz="1800" dirty="0">
                <a:effectLst/>
                <a:latin typeface="Times New Roman" panose="02020603050405020304" pitchFamily="18" charset="0"/>
                <a:ea typeface="宋体" panose="02010600030101010101" pitchFamily="2" charset="-122"/>
                <a:cs typeface="宋体" panose="02010600030101010101" pitchFamily="2" charset="-122"/>
              </a:rPr>
              <a:t>个三角形和</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1</a:t>
            </a:r>
            <a:r>
              <a:rPr lang="zh-CN" altLang="zh-CN" sz="1800" dirty="0">
                <a:effectLst/>
                <a:latin typeface="Times New Roman" panose="02020603050405020304" pitchFamily="18" charset="0"/>
                <a:ea typeface="宋体" panose="02010600030101010101" pitchFamily="2" charset="-122"/>
                <a:cs typeface="宋体" panose="02010600030101010101" pitchFamily="2" charset="-122"/>
              </a:rPr>
              <a:t>个正方形。如果</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k=5 </a:t>
            </a:r>
            <a:r>
              <a:rPr lang="zh-CN" altLang="zh-CN" sz="1800" dirty="0">
                <a:effectLst/>
                <a:latin typeface="Times New Roman" panose="02020603050405020304" pitchFamily="18" charset="0"/>
                <a:ea typeface="宋体" panose="02010600030101010101" pitchFamily="2" charset="-122"/>
                <a:cs typeface="宋体" panose="02010600030101010101" pitchFamily="2" charset="-122"/>
              </a:rPr>
              <a:t>（虚线圆圈），它被分配给蓝色方形，因为有</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3</a:t>
            </a:r>
            <a:r>
              <a:rPr lang="zh-CN" altLang="zh-CN" sz="1800" dirty="0">
                <a:effectLst/>
                <a:latin typeface="Times New Roman" panose="02020603050405020304" pitchFamily="18" charset="0"/>
                <a:ea typeface="宋体" panose="02010600030101010101" pitchFamily="2" charset="-122"/>
                <a:cs typeface="宋体" panose="02010600030101010101" pitchFamily="2" charset="-122"/>
              </a:rPr>
              <a:t>个正方形和</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2</a:t>
            </a:r>
            <a:r>
              <a:rPr lang="zh-CN" altLang="zh-CN" sz="1800" dirty="0">
                <a:effectLst/>
                <a:latin typeface="Times New Roman" panose="02020603050405020304" pitchFamily="18" charset="0"/>
                <a:ea typeface="宋体" panose="02010600030101010101" pitchFamily="2" charset="-122"/>
                <a:cs typeface="宋体" panose="02010600030101010101" pitchFamily="2" charset="-122"/>
              </a:rPr>
              <a:t>个三角形在外圆圈内</a:t>
            </a:r>
            <a:endParaRPr lang="en-US" altLang="zh-CN" sz="1800" dirty="0">
              <a:effectLst/>
              <a:latin typeface="Times New Roman" panose="02020603050405020304" pitchFamily="18" charset="0"/>
              <a:ea typeface="宋体" panose="02010600030101010101" pitchFamily="2" charset="-122"/>
              <a:cs typeface="宋体" panose="02010600030101010101" pitchFamily="2" charset="-122"/>
            </a:endParaRPr>
          </a:p>
          <a:p>
            <a:endParaRPr lang="en-US" altLang="zh-CN" sz="1800" dirty="0">
              <a:effectLst/>
              <a:latin typeface="Times New Roman" panose="02020603050405020304" pitchFamily="18" charset="0"/>
              <a:ea typeface="宋体" panose="02010600030101010101" pitchFamily="2" charset="-122"/>
              <a:cs typeface="宋体" panose="02010600030101010101" pitchFamily="2" charset="-122"/>
            </a:endParaRPr>
          </a:p>
          <a:p>
            <a:r>
              <a:rPr lang="zh-CN" altLang="en-US" sz="2800" dirty="0"/>
              <a:t>它</a:t>
            </a:r>
            <a:r>
              <a:rPr lang="zh-CN" altLang="en-US" sz="2800" b="1" dirty="0"/>
              <a:t>通过构造一组弱的学习器（树），并把多颗决策树的结果累加起来作为最终的预测输出</a:t>
            </a:r>
            <a:r>
              <a:rPr lang="zh-CN" altLang="en-US" sz="2800" dirty="0"/>
              <a:t>。该算法将决策树与集成思想进行了有效的结合。所有弱分类器的结果相加等于预测值。每次都以当前预测为基准，下一个弱分类器去拟合误差函数对预测值的残差（预测值与真实值之间的误差）。</a:t>
            </a:r>
            <a:endParaRPr lang="en-US" altLang="zh-CN" sz="1800" dirty="0">
              <a:effectLst/>
              <a:latin typeface="Times New Roman" panose="02020603050405020304" pitchFamily="18" charset="0"/>
              <a:ea typeface="宋体" panose="02010600030101010101" pitchFamily="2" charset="-122"/>
              <a:cs typeface="宋体" panose="02010600030101010101" pitchFamily="2" charset="-122"/>
            </a:endParaRPr>
          </a:p>
          <a:p>
            <a:endParaRPr lang="en-US" sz="1800" dirty="0">
              <a:effectLst/>
              <a:latin typeface="Times New Roman" panose="02020603050405020304" pitchFamily="18" charset="0"/>
              <a:ea typeface="宋体" panose="02010600030101010101" pitchFamily="2" charset="-122"/>
            </a:endParaRPr>
          </a:p>
          <a:p>
            <a:endParaRPr lang="en-US" dirty="0"/>
          </a:p>
        </p:txBody>
      </p:sp>
      <p:sp>
        <p:nvSpPr>
          <p:cNvPr id="4" name="Slide Number Placeholder 3"/>
          <p:cNvSpPr>
            <a:spLocks noGrp="1"/>
          </p:cNvSpPr>
          <p:nvPr>
            <p:ph type="sldNum" sz="quarter" idx="5"/>
          </p:nvPr>
        </p:nvSpPr>
        <p:spPr/>
        <p:txBody>
          <a:bodyPr/>
          <a:lstStyle/>
          <a:p>
            <a:fld id="{042A50D5-42E6-4BA0-A325-3ECA12F88C48}" type="slidenum">
              <a:rPr lang="en-US" smtClean="0"/>
              <a:t>19</a:t>
            </a:fld>
            <a:endParaRPr lang="en-US"/>
          </a:p>
        </p:txBody>
      </p:sp>
    </p:spTree>
    <p:extLst>
      <p:ext uri="{BB962C8B-B14F-4D97-AF65-F5344CB8AC3E}">
        <p14:creationId xmlns:p14="http://schemas.microsoft.com/office/powerpoint/2010/main" val="2200468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H1</a:t>
            </a:r>
            <a:r>
              <a:rPr lang="zh-CN" altLang="zh-CN" sz="1800" dirty="0">
                <a:effectLst/>
                <a:latin typeface="Times New Roman" panose="02020603050405020304" pitchFamily="18" charset="0"/>
                <a:ea typeface="宋体" panose="02010600030101010101" pitchFamily="2" charset="-122"/>
                <a:cs typeface="宋体" panose="02010600030101010101" pitchFamily="2" charset="-122"/>
              </a:rPr>
              <a:t>不区分类。</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H2</a:t>
            </a:r>
            <a:r>
              <a:rPr lang="zh-CN" altLang="zh-CN" sz="1800" dirty="0">
                <a:effectLst/>
                <a:latin typeface="Times New Roman" panose="02020603050405020304" pitchFamily="18" charset="0"/>
                <a:ea typeface="宋体" panose="02010600030101010101" pitchFamily="2" charset="-122"/>
                <a:cs typeface="宋体" panose="02010600030101010101" pitchFamily="2" charset="-122"/>
              </a:rPr>
              <a:t>有，只有很小的差距。</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H3</a:t>
            </a:r>
            <a:r>
              <a:rPr lang="zh-CN" altLang="zh-CN" sz="1800" dirty="0">
                <a:effectLst/>
                <a:latin typeface="Times New Roman" panose="02020603050405020304" pitchFamily="18" charset="0"/>
                <a:ea typeface="宋体" panose="02010600030101010101" pitchFamily="2" charset="-122"/>
                <a:cs typeface="宋体" panose="02010600030101010101" pitchFamily="2" charset="-122"/>
              </a:rPr>
              <a:t>用最大边距分隔它们</a:t>
            </a:r>
            <a:endParaRPr lang="en-US" altLang="zh-CN" sz="1200" dirty="0">
              <a:latin typeface="Calibri" panose="020F0502020204030204" pitchFamily="34" charset="0"/>
            </a:endParaRPr>
          </a:p>
          <a:p>
            <a:endParaRPr lang="en-US" altLang="zh-CN" sz="1200" dirty="0">
              <a:latin typeface="Calibri" panose="020F0502020204030204" pitchFamily="34" charset="0"/>
            </a:endParaRPr>
          </a:p>
          <a:p>
            <a:r>
              <a:rPr lang="zh-CN" altLang="en-US" sz="1200" dirty="0">
                <a:latin typeface="Calibri" panose="020F0502020204030204" pitchFamily="34" charset="0"/>
              </a:rPr>
              <a:t>输入样本通过网络的各层进行前向传播，经过一系列的线性和非线性变换，最终得到输出层的预测结果。而后通过向后传播，通过比较预测结果与真实标签的差异，利用梯度下降算法来更新网络中的权重和偏置，以最小化损失函数，使模型的预测结果逼近真实标签</a:t>
            </a:r>
            <a:r>
              <a:rPr lang="en-US" altLang="zh-CN" sz="1200" dirty="0">
                <a:latin typeface="Calibri" panose="020F0502020204030204" pitchFamily="34" charset="0"/>
              </a:rPr>
              <a:t>.</a:t>
            </a:r>
            <a:endParaRPr lang="zh-CN" altLang="en-US" dirty="0"/>
          </a:p>
        </p:txBody>
      </p:sp>
      <p:sp>
        <p:nvSpPr>
          <p:cNvPr id="4" name="灯片编号占位符 3"/>
          <p:cNvSpPr>
            <a:spLocks noGrp="1"/>
          </p:cNvSpPr>
          <p:nvPr>
            <p:ph type="sldNum" sz="quarter" idx="10"/>
          </p:nvPr>
        </p:nvSpPr>
        <p:spPr/>
        <p:txBody>
          <a:bodyPr/>
          <a:lstStyle/>
          <a:p>
            <a:fld id="{2B735503-9D21-443F-BC18-5459550EB72F}" type="slidenum">
              <a:rPr lang="zh-CN" altLang="en-US" smtClean="0"/>
              <a:t>20</a:t>
            </a:fld>
            <a:endParaRPr lang="zh-CN" altLang="en-US"/>
          </a:p>
        </p:txBody>
      </p:sp>
    </p:spTree>
    <p:extLst>
      <p:ext uri="{BB962C8B-B14F-4D97-AF65-F5344CB8AC3E}">
        <p14:creationId xmlns:p14="http://schemas.microsoft.com/office/powerpoint/2010/main" val="19594273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F848429-5157-4D52-A996-28372BDC2E36}" type="slidenum">
              <a:rPr lang="zh-CN" altLang="en-US" smtClean="0"/>
              <a:t>22</a:t>
            </a:fld>
            <a:endParaRPr lang="zh-CN" altLang="en-US"/>
          </a:p>
        </p:txBody>
      </p:sp>
    </p:spTree>
    <p:extLst>
      <p:ext uri="{BB962C8B-B14F-4D97-AF65-F5344CB8AC3E}">
        <p14:creationId xmlns:p14="http://schemas.microsoft.com/office/powerpoint/2010/main" val="24168947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F848429-5157-4D52-A996-28372BDC2E36}" type="slidenum">
              <a:rPr lang="zh-CN" altLang="en-US" smtClean="0"/>
              <a:t>23</a:t>
            </a:fld>
            <a:endParaRPr lang="zh-CN" altLang="en-US"/>
          </a:p>
        </p:txBody>
      </p:sp>
    </p:spTree>
    <p:extLst>
      <p:ext uri="{BB962C8B-B14F-4D97-AF65-F5344CB8AC3E}">
        <p14:creationId xmlns:p14="http://schemas.microsoft.com/office/powerpoint/2010/main" val="28255674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48429-5157-4D52-A996-28372BDC2E36}" type="slidenum">
              <a:rPr lang="zh-CN" altLang="en-US" smtClean="0"/>
              <a:t>24</a:t>
            </a:fld>
            <a:endParaRPr lang="zh-CN" altLang="en-US"/>
          </a:p>
        </p:txBody>
      </p:sp>
    </p:spTree>
    <p:extLst>
      <p:ext uri="{BB962C8B-B14F-4D97-AF65-F5344CB8AC3E}">
        <p14:creationId xmlns:p14="http://schemas.microsoft.com/office/powerpoint/2010/main" val="2645119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txBox="1">
            <a:spLocks noGrp="1"/>
          </p:cNvSpPr>
          <p:nvPr>
            <p:ph type="body" idx="1"/>
          </p:nvPr>
        </p:nvSpPr>
        <p:spPr/>
        <p:txBody>
          <a:bodyPr/>
          <a:lstStyle/>
          <a:p>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其核心概念之一是组件化开发，即将页面拆分成多个可复用的组件，每个组件负责自己的视图和逻辑，这种方式提高了代码的可维护性和复用性。</a:t>
            </a:r>
            <a:endParaRPr lang="zh-CN" altLang="en-US" dirty="0"/>
          </a:p>
        </p:txBody>
      </p:sp>
      <p:sp>
        <p:nvSpPr>
          <p:cNvPr id="4" name="灯片编号占位符 3"/>
          <p:cNvSpPr>
            <a:spLocks noGrp="1"/>
          </p:cNvSpPr>
          <p:nvPr>
            <p:ph type="sldNum" sz="quarter" idx="5"/>
          </p:nvPr>
        </p:nvSpPr>
        <p:spPr/>
        <p:txBody>
          <a:bodyPr/>
          <a:lstStyle/>
          <a:p>
            <a:fld id="{466BFC6C-AC6F-4B45-AEB6-063C38173DC7}" type="slidenum">
              <a:rPr lang="zh-CN" altLang="en-US" smtClean="0"/>
              <a:t>25</a:t>
            </a:fld>
            <a:endParaRPr lang="zh-CN" altLang="en-US"/>
          </a:p>
        </p:txBody>
      </p:sp>
    </p:spTree>
    <p:extLst>
      <p:ext uri="{BB962C8B-B14F-4D97-AF65-F5344CB8AC3E}">
        <p14:creationId xmlns:p14="http://schemas.microsoft.com/office/powerpoint/2010/main" val="22164752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t>26</a:t>
            </a:fld>
            <a:endParaRPr lang="zh-CN" altLang="en-US"/>
          </a:p>
        </p:txBody>
      </p:sp>
    </p:spTree>
    <p:extLst>
      <p:ext uri="{BB962C8B-B14F-4D97-AF65-F5344CB8AC3E}">
        <p14:creationId xmlns:p14="http://schemas.microsoft.com/office/powerpoint/2010/main" val="2764985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p:cNvSpPr txBox="1">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202399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48429-5157-4D52-A996-28372BDC2E36}" type="slidenum">
              <a:rPr lang="zh-CN" altLang="en-US" smtClean="0"/>
              <a:t>3</a:t>
            </a:fld>
            <a:endParaRPr lang="zh-CN" altLang="en-US"/>
          </a:p>
        </p:txBody>
      </p:sp>
    </p:spTree>
    <p:extLst>
      <p:ext uri="{BB962C8B-B14F-4D97-AF65-F5344CB8AC3E}">
        <p14:creationId xmlns:p14="http://schemas.microsoft.com/office/powerpoint/2010/main" val="38747329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30</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txBox="1">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ct val="0"/>
              </a:spcBef>
              <a:spcAft>
                <a:spcPct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110004020202020204"/>
                <a:ea typeface="等线" panose="02110004020202020204"/>
                <a:cs typeface="+mn-cs"/>
              </a:rPr>
              <a:t>31</a:t>
            </a:fld>
            <a:endParaRPr kumimoji="0" lang="zh-CN" altLang="en-US" sz="1200" b="0" i="0" u="none" strike="noStrike" kern="1200" cap="none" spc="0" normalizeH="0" baseline="0" noProof="0">
              <a:ln>
                <a:noFill/>
              </a:ln>
              <a:solidFill>
                <a:prstClr val="black"/>
              </a:solidFill>
              <a:effectLst/>
              <a:uLnTx/>
              <a:uFillTx/>
              <a:latin typeface="等线" panose="02110004020202020204"/>
              <a:ea typeface="等线" panose="02110004020202020204"/>
              <a:cs typeface="+mn-c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txBox="1">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DC291C-82D9-4583-9FAC-F273C5E38982}"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txBox="1">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CB7C9B8-F318-4A73-9FDA-CD6C797B50A1}" type="slidenum">
              <a:rPr lang="zh-CN" altLang="en-US" smtClean="0"/>
              <a:t>33</a:t>
            </a:fld>
            <a:endParaRPr lang="zh-CN" altLang="en-US"/>
          </a:p>
        </p:txBody>
      </p:sp>
    </p:spTree>
    <p:extLst>
      <p:ext uri="{BB962C8B-B14F-4D97-AF65-F5344CB8AC3E}">
        <p14:creationId xmlns:p14="http://schemas.microsoft.com/office/powerpoint/2010/main" val="3600508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txBox="1">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DC291C-82D9-4583-9FAC-F273C5E38982}"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txBox="1">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DC291C-82D9-4583-9FAC-F273C5E38982}" type="slidenum">
              <a:rPr lang="zh-CN" altLang="en-US" smtClean="0"/>
              <a:t>7</a:t>
            </a:fld>
            <a:endParaRPr lang="zh-CN" altLang="en-US"/>
          </a:p>
        </p:txBody>
      </p:sp>
    </p:spTree>
    <p:extLst>
      <p:ext uri="{BB962C8B-B14F-4D97-AF65-F5344CB8AC3E}">
        <p14:creationId xmlns:p14="http://schemas.microsoft.com/office/powerpoint/2010/main" val="882865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txBox="1">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DC291C-82D9-4583-9FAC-F273C5E38982}" type="slidenum">
              <a:rPr lang="zh-CN" altLang="en-US" smtClean="0"/>
              <a:t>8</a:t>
            </a:fld>
            <a:endParaRPr lang="zh-CN" altLang="en-US"/>
          </a:p>
        </p:txBody>
      </p:sp>
    </p:spTree>
    <p:extLst>
      <p:ext uri="{BB962C8B-B14F-4D97-AF65-F5344CB8AC3E}">
        <p14:creationId xmlns:p14="http://schemas.microsoft.com/office/powerpoint/2010/main" val="3383400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txBox="1">
            <a:spLocks noGrp="1"/>
          </p:cNvSpPr>
          <p:nvPr>
            <p:ph type="body" idx="1"/>
          </p:nvPr>
        </p:nvSpPr>
        <p:spPr/>
        <p:txBody>
          <a:bodyPr>
            <a:normAutofit/>
          </a:bodyPr>
          <a:lstStyle/>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2"/>
          </p:nvPr>
        </p:nvSpPr>
        <p:spPr/>
        <p:txBody>
          <a:bodyPr/>
          <a:lstStyle/>
          <a:p>
            <a:fld id="{11E1F5F4-0517-4A76-B2C4-6B70C836D1AE}" type="datetimeFigureOut">
              <a:rPr lang="en-US" smtClean="0"/>
              <a:t>5/31/2024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4B2FBA48-273C-48BB-92C1-D1D1D0E19579}" type="datetimeFigureOut">
              <a:rPr lang="en-US" smtClean="0"/>
              <a:t>5/31/2024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A6434D63-0670-4FB9-A360-F93FE8D9CE83}" type="datetimeFigureOut">
              <a:rPr lang="en-US" smtClean="0"/>
              <a:t>5/31/2024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空白">
    <p:spTree>
      <p:nvGrpSpPr>
        <p:cNvPr id="1" name=""/>
        <p:cNvGrpSpPr/>
        <p:nvPr/>
      </p:nvGrpSpPr>
      <p:grpSpPr>
        <a:xfrm>
          <a:off x="0" y="0"/>
          <a:ext cx="0" cy="0"/>
          <a:chOff x="0" y="0"/>
          <a:chExt cx="0" cy="0"/>
        </a:xfrm>
      </p:grpSpPr>
      <p:sp>
        <p:nvSpPr>
          <p:cNvPr id="6" name="日期占位符 1">
            <a:extLst>
              <a:ext uri="{FF2B5EF4-FFF2-40B4-BE49-F238E27FC236}">
                <a16:creationId xmlns:a16="http://schemas.microsoft.com/office/drawing/2014/main" id="{2F661B36-ABF3-E58F-33C8-0CD8A7888C10}"/>
              </a:ext>
            </a:extLst>
          </p:cNvPr>
          <p:cNvSpPr>
            <a:spLocks noGrp="1"/>
          </p:cNvSpPr>
          <p:nvPr>
            <p:ph type="dt" sz="half" idx="10"/>
          </p:nvPr>
        </p:nvSpPr>
        <p:spPr>
          <a:xfrm>
            <a:off x="838200" y="6356350"/>
            <a:ext cx="2743200" cy="365125"/>
          </a:xfrm>
        </p:spPr>
        <p:txBody>
          <a:bodyPr/>
          <a:lstStyle/>
          <a:p>
            <a:fld id="{91AB6E50-5C22-480A-BA8D-311EC35AF09A}" type="datetimeFigureOut">
              <a:rPr lang="zh-CN" altLang="en-US" smtClean="0"/>
              <a:t>2024/5/31</a:t>
            </a:fld>
            <a:endParaRPr lang="zh-CN" altLang="en-US"/>
          </a:p>
        </p:txBody>
      </p:sp>
      <p:sp>
        <p:nvSpPr>
          <p:cNvPr id="7" name="页脚占位符 2">
            <a:extLst>
              <a:ext uri="{FF2B5EF4-FFF2-40B4-BE49-F238E27FC236}">
                <a16:creationId xmlns:a16="http://schemas.microsoft.com/office/drawing/2014/main" id="{61E65E87-B79B-138D-AA2E-DF4BB02169A7}"/>
              </a:ext>
            </a:extLst>
          </p:cNvPr>
          <p:cNvSpPr>
            <a:spLocks noGrp="1"/>
          </p:cNvSpPr>
          <p:nvPr>
            <p:ph type="ftr" sz="quarter" idx="11"/>
          </p:nvPr>
        </p:nvSpPr>
        <p:spPr>
          <a:xfrm>
            <a:off x="4038600" y="6356350"/>
            <a:ext cx="4114800" cy="365125"/>
          </a:xfrm>
        </p:spPr>
        <p:txBody>
          <a:bodyPr/>
          <a:lstStyle/>
          <a:p>
            <a:endParaRPr lang="zh-CN" altLang="en-US"/>
          </a:p>
        </p:txBody>
      </p:sp>
      <p:sp>
        <p:nvSpPr>
          <p:cNvPr id="8" name="灯片编号占位符 3">
            <a:extLst>
              <a:ext uri="{FF2B5EF4-FFF2-40B4-BE49-F238E27FC236}">
                <a16:creationId xmlns:a16="http://schemas.microsoft.com/office/drawing/2014/main" id="{9806ADAF-0AE4-02C6-DD4D-B99D11C7399F}"/>
              </a:ext>
            </a:extLst>
          </p:cNvPr>
          <p:cNvSpPr>
            <a:spLocks noGrp="1"/>
          </p:cNvSpPr>
          <p:nvPr>
            <p:ph type="sldNum" sz="quarter" idx="12"/>
          </p:nvPr>
        </p:nvSpPr>
        <p:spPr>
          <a:xfrm>
            <a:off x="8610600" y="6356350"/>
            <a:ext cx="2743200" cy="365125"/>
          </a:xfrm>
        </p:spPr>
        <p:txBody>
          <a:bodyPr/>
          <a:lstStyle/>
          <a:p>
            <a:fld id="{32562554-A5C2-4417-A0AD-565CE08EFB8B}" type="slidenum">
              <a:rPr lang="zh-CN" altLang="en-US" smtClean="0"/>
              <a:t>‹#›</a:t>
            </a:fld>
            <a:endParaRPr lang="zh-CN" altLang="en-US"/>
          </a:p>
        </p:txBody>
      </p:sp>
    </p:spTree>
    <p:extLst>
      <p:ext uri="{BB962C8B-B14F-4D97-AF65-F5344CB8AC3E}">
        <p14:creationId xmlns:p14="http://schemas.microsoft.com/office/powerpoint/2010/main" val="1513248681"/>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6" name="日期占位符 1">
            <a:extLst>
              <a:ext uri="{FF2B5EF4-FFF2-40B4-BE49-F238E27FC236}">
                <a16:creationId xmlns:a16="http://schemas.microsoft.com/office/drawing/2014/main" id="{8BAF42F3-1F83-B498-4998-167DDD6343BE}"/>
              </a:ext>
            </a:extLst>
          </p:cNvPr>
          <p:cNvSpPr>
            <a:spLocks noGrp="1"/>
          </p:cNvSpPr>
          <p:nvPr>
            <p:ph type="dt" sz="half" idx="10"/>
          </p:nvPr>
        </p:nvSpPr>
        <p:spPr>
          <a:xfrm>
            <a:off x="838200" y="6356350"/>
            <a:ext cx="2743200" cy="365125"/>
          </a:xfrm>
        </p:spPr>
        <p:txBody>
          <a:bodyPr/>
          <a:lstStyle/>
          <a:p>
            <a:fld id="{A0473FF8-1755-4DA9-A243-62EA378136DC}" type="datetimeFigureOut">
              <a:rPr lang="en-US" smtClean="0"/>
              <a:t>5/31/2024</a:t>
            </a:fld>
            <a:endParaRPr lang="en-US"/>
          </a:p>
        </p:txBody>
      </p:sp>
      <p:sp>
        <p:nvSpPr>
          <p:cNvPr id="7" name="页脚占位符 2">
            <a:extLst>
              <a:ext uri="{FF2B5EF4-FFF2-40B4-BE49-F238E27FC236}">
                <a16:creationId xmlns:a16="http://schemas.microsoft.com/office/drawing/2014/main" id="{940A028E-BC6D-9CC5-D1BD-7295E0AFADD9}"/>
              </a:ext>
            </a:extLst>
          </p:cNvPr>
          <p:cNvSpPr>
            <a:spLocks noGrp="1"/>
          </p:cNvSpPr>
          <p:nvPr>
            <p:ph type="ftr" sz="quarter" idx="11"/>
          </p:nvPr>
        </p:nvSpPr>
        <p:spPr>
          <a:xfrm>
            <a:off x="4038600" y="6356350"/>
            <a:ext cx="4114800" cy="365125"/>
          </a:xfrm>
        </p:spPr>
        <p:txBody>
          <a:bodyPr/>
          <a:lstStyle/>
          <a:p>
            <a:endParaRPr lang="en-US"/>
          </a:p>
        </p:txBody>
      </p:sp>
      <p:sp>
        <p:nvSpPr>
          <p:cNvPr id="8" name="灯片编号占位符 3">
            <a:extLst>
              <a:ext uri="{FF2B5EF4-FFF2-40B4-BE49-F238E27FC236}">
                <a16:creationId xmlns:a16="http://schemas.microsoft.com/office/drawing/2014/main" id="{DFD1ACA9-5971-25C1-B6A5-5D2E4BB2BB35}"/>
              </a:ext>
            </a:extLst>
          </p:cNvPr>
          <p:cNvSpPr>
            <a:spLocks noGrp="1"/>
          </p:cNvSpPr>
          <p:nvPr>
            <p:ph type="sldNum" sz="quarter" idx="12"/>
          </p:nvPr>
        </p:nvSpPr>
        <p:spPr>
          <a:xfrm>
            <a:off x="8610600" y="6356350"/>
            <a:ext cx="2743200" cy="365125"/>
          </a:xfrm>
        </p:spPr>
        <p:txBody>
          <a:bodyPr/>
          <a:lstStyle/>
          <a:p>
            <a:fld id="{2C64BAF1-6A1F-422A-8B6C-F28CC13940EC}" type="slidenum">
              <a:rPr lang="en-US" smtClean="0"/>
              <a:t>‹#›</a:t>
            </a:fld>
            <a:endParaRPr lang="en-US"/>
          </a:p>
        </p:txBody>
      </p:sp>
    </p:spTree>
    <p:extLst>
      <p:ext uri="{BB962C8B-B14F-4D97-AF65-F5344CB8AC3E}">
        <p14:creationId xmlns:p14="http://schemas.microsoft.com/office/powerpoint/2010/main" val="244985323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Blank-OfficePLUS">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811535"/>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6" name="Date Placeholder 1">
            <a:extLst>
              <a:ext uri="{FF2B5EF4-FFF2-40B4-BE49-F238E27FC236}">
                <a16:creationId xmlns:a16="http://schemas.microsoft.com/office/drawing/2014/main" id="{F6A51195-EB70-C751-BEB7-417111BD25DA}"/>
              </a:ext>
            </a:extLst>
          </p:cNvPr>
          <p:cNvSpPr>
            <a:spLocks noGrp="1"/>
          </p:cNvSpPr>
          <p:nvPr>
            <p:ph type="dt" sz="half" idx="10"/>
          </p:nvPr>
        </p:nvSpPr>
        <p:spPr>
          <a:xfrm>
            <a:off x="5504656" y="6438900"/>
            <a:ext cx="1802924" cy="215900"/>
          </a:xfrm>
        </p:spPr>
        <p:txBody>
          <a:bodyPr/>
          <a:lstStyle/>
          <a:p>
            <a:fld id="{A50ECBEB-8597-4EA4-9D29-E1D7025CFAA0}" type="datetime1">
              <a:rPr lang="zh-CN" altLang="en-US" smtClean="0"/>
              <a:t>2024/5/31</a:t>
            </a:fld>
            <a:endParaRPr lang="zh-CN" altLang="en-US"/>
          </a:p>
        </p:txBody>
      </p:sp>
      <p:sp>
        <p:nvSpPr>
          <p:cNvPr id="7" name="Footer Placeholder 2">
            <a:extLst>
              <a:ext uri="{FF2B5EF4-FFF2-40B4-BE49-F238E27FC236}">
                <a16:creationId xmlns:a16="http://schemas.microsoft.com/office/drawing/2014/main" id="{BDA0E7D0-5B2F-55D1-D78B-565BECF2E038}"/>
              </a:ext>
            </a:extLst>
          </p:cNvPr>
          <p:cNvSpPr>
            <a:spLocks noGrp="1"/>
          </p:cNvSpPr>
          <p:nvPr>
            <p:ph type="ftr" sz="quarter" idx="11"/>
          </p:nvPr>
        </p:nvSpPr>
        <p:spPr>
          <a:xfrm>
            <a:off x="660401" y="6438900"/>
            <a:ext cx="3992171" cy="215900"/>
          </a:xfrm>
        </p:spPr>
        <p:txBody>
          <a:bodyPr/>
          <a:lstStyle/>
          <a:p>
            <a:endParaRPr lang="zh-CN" altLang="en-US"/>
          </a:p>
        </p:txBody>
      </p:sp>
      <p:sp>
        <p:nvSpPr>
          <p:cNvPr id="8" name="Slide Number Placeholder 3">
            <a:extLst>
              <a:ext uri="{FF2B5EF4-FFF2-40B4-BE49-F238E27FC236}">
                <a16:creationId xmlns:a16="http://schemas.microsoft.com/office/drawing/2014/main" id="{1C939760-D9B8-14E8-29EC-8BB2DA22C8E2}"/>
              </a:ext>
            </a:extLst>
          </p:cNvPr>
          <p:cNvSpPr>
            <a:spLocks noGrp="1"/>
          </p:cNvSpPr>
          <p:nvPr>
            <p:ph type="sldNum" sz="quarter" idx="12"/>
          </p:nvPr>
        </p:nvSpPr>
        <p:spPr>
          <a:xfrm>
            <a:off x="8857452" y="6438900"/>
            <a:ext cx="2661448" cy="215900"/>
          </a:xfrm>
        </p:spPr>
        <p:txBody>
          <a:bodyPr/>
          <a:lstStyle/>
          <a:p>
            <a:fld id="{7F65B630-C7FF-41C0-9923-C5E5E29EED81}" type="slidenum">
              <a:rPr lang="zh-CN" altLang="en-US" smtClean="0"/>
              <a:t>‹#›</a:t>
            </a:fld>
            <a:endParaRPr lang="zh-CN" altLang="en-US"/>
          </a:p>
        </p:txBody>
      </p:sp>
    </p:spTree>
    <p:extLst>
      <p:ext uri="{BB962C8B-B14F-4D97-AF65-F5344CB8AC3E}">
        <p14:creationId xmlns:p14="http://schemas.microsoft.com/office/powerpoint/2010/main" val="1210241019"/>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
        <p:nvSpPr>
          <p:cNvPr id="6" name="标题 1">
            <a:extLst>
              <a:ext uri="{FF2B5EF4-FFF2-40B4-BE49-F238E27FC236}">
                <a16:creationId xmlns:a16="http://schemas.microsoft.com/office/drawing/2014/main" id="{04FF3DBB-A7DA-6852-F7F6-9A1159FB8275}"/>
              </a:ext>
            </a:extLst>
          </p:cNvPr>
          <p:cNvSpPr>
            <a:spLocks noGrp="1"/>
          </p:cNvSpPr>
          <p:nvPr>
            <p:ph type="title"/>
          </p:nvPr>
        </p:nvSpPr>
        <p:spPr>
          <a:xfrm>
            <a:off x="669924" y="1"/>
            <a:ext cx="10850563" cy="1028699"/>
          </a:xfrm>
        </p:spPr>
        <p:txBody>
          <a:bodyPr/>
          <a:lstStyle/>
          <a:p>
            <a:r>
              <a:rPr lang="zh-CN" altLang="en-US"/>
              <a:t>单击此处编辑母版标题样式</a:t>
            </a:r>
          </a:p>
        </p:txBody>
      </p:sp>
      <p:sp>
        <p:nvSpPr>
          <p:cNvPr id="7" name="日期占位符 2">
            <a:extLst>
              <a:ext uri="{FF2B5EF4-FFF2-40B4-BE49-F238E27FC236}">
                <a16:creationId xmlns:a16="http://schemas.microsoft.com/office/drawing/2014/main" id="{72897674-0CF5-588F-B27C-74C4C30165CA}"/>
              </a:ext>
            </a:extLst>
          </p:cNvPr>
          <p:cNvSpPr>
            <a:spLocks noGrp="1"/>
          </p:cNvSpPr>
          <p:nvPr>
            <p:ph type="dt" sz="half" idx="10"/>
          </p:nvPr>
        </p:nvSpPr>
        <p:spPr>
          <a:xfrm>
            <a:off x="5401732" y="6235700"/>
            <a:ext cx="1388536" cy="206381"/>
          </a:xfrm>
        </p:spPr>
        <p:txBody>
          <a:bodyPr/>
          <a:lstStyle/>
          <a:p>
            <a:fld id="{6489D9C7-5DC6-4263-87FF-7C99F6FB63C3}" type="datetime1">
              <a:rPr lang="zh-CN" altLang="en-US" smtClean="0"/>
              <a:pPr/>
              <a:t>2024/5/31</a:t>
            </a:fld>
            <a:endParaRPr lang="zh-CN" altLang="en-US"/>
          </a:p>
        </p:txBody>
      </p:sp>
      <p:sp>
        <p:nvSpPr>
          <p:cNvPr id="8" name="页脚占位符 3">
            <a:extLst>
              <a:ext uri="{FF2B5EF4-FFF2-40B4-BE49-F238E27FC236}">
                <a16:creationId xmlns:a16="http://schemas.microsoft.com/office/drawing/2014/main" id="{852AAE5D-DBBE-E92E-AA58-9318569AA6DB}"/>
              </a:ext>
            </a:extLst>
          </p:cNvPr>
          <p:cNvSpPr>
            <a:spLocks noGrp="1"/>
          </p:cNvSpPr>
          <p:nvPr>
            <p:ph type="ftr" sz="quarter" idx="11"/>
          </p:nvPr>
        </p:nvSpPr>
        <p:spPr>
          <a:xfrm>
            <a:off x="669924" y="6235700"/>
            <a:ext cx="4140201" cy="206381"/>
          </a:xfrm>
        </p:spPr>
        <p:txBody>
          <a:bodyPr/>
          <a:lstStyle/>
          <a:p>
            <a:r>
              <a:rPr lang="en-US" altLang="zh-CN"/>
              <a:t>www.islide.cc</a:t>
            </a:r>
            <a:endParaRPr lang="zh-CN" altLang="en-US" dirty="0"/>
          </a:p>
        </p:txBody>
      </p:sp>
      <p:sp>
        <p:nvSpPr>
          <p:cNvPr id="9" name="灯片编号占位符 4">
            <a:extLst>
              <a:ext uri="{FF2B5EF4-FFF2-40B4-BE49-F238E27FC236}">
                <a16:creationId xmlns:a16="http://schemas.microsoft.com/office/drawing/2014/main" id="{10E79BE4-7168-E626-6EC1-A9489C77DC13}"/>
              </a:ext>
            </a:extLst>
          </p:cNvPr>
          <p:cNvSpPr>
            <a:spLocks noGrp="1"/>
          </p:cNvSpPr>
          <p:nvPr>
            <p:ph type="sldNum" sz="quarter" idx="12"/>
          </p:nvPr>
        </p:nvSpPr>
        <p:spPr>
          <a:xfrm>
            <a:off x="8610599" y="6235700"/>
            <a:ext cx="2909888" cy="206381"/>
          </a:xfrm>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179121902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92F878F4-C4A9-4EB8-B934-2CB181AF0A64}" type="datetimeFigureOut">
              <a:rPr lang="en-US" smtClean="0"/>
              <a:t>5/31/2024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p>
        </p:txBody>
      </p:sp>
      <p:sp>
        <p:nvSpPr>
          <p:cNvPr id="4" name="Date Placeholder 3"/>
          <p:cNvSpPr>
            <a:spLocks noGrp="1"/>
          </p:cNvSpPr>
          <p:nvPr>
            <p:ph type="dt" sz="half" idx="2"/>
          </p:nvPr>
        </p:nvSpPr>
        <p:spPr/>
        <p:txBody>
          <a:bodyPr/>
          <a:lstStyle/>
          <a:p>
            <a:fld id="{D8C600B7-D1F7-4080-8586-0F4249723007}" type="datetimeFigureOut">
              <a:rPr lang="en-US" smtClean="0"/>
              <a:t>5/31/2024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3"/>
          </p:nvPr>
        </p:nvSpPr>
        <p:spPr/>
        <p:txBody>
          <a:bodyPr/>
          <a:lstStyle/>
          <a:p>
            <a:fld id="{C4094478-CC11-4AF6-AF0A-C8F81FDF8FAF}" type="datetimeFigureOut">
              <a:rPr lang="en-US" smtClean="0"/>
              <a:t>5/31/2024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5"/>
          </p:nvPr>
        </p:nvSpPr>
        <p:spPr/>
        <p:txBody>
          <a:bodyPr/>
          <a:lstStyle/>
          <a:p>
            <a:fld id="{C5987DBB-574E-4B1C-8D28-111300483BFA}" type="datetimeFigureOut">
              <a:rPr lang="en-US" smtClean="0"/>
              <a:t>5/31/2024</a:t>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
          </p:nvPr>
        </p:nvSpPr>
        <p:spPr/>
        <p:txBody>
          <a:bodyPr/>
          <a:lstStyle/>
          <a:p>
            <a:fld id="{DC5A8DFF-89A5-4E49-A1EE-B910AE2D22ED}" type="datetimeFigureOut">
              <a:rPr lang="en-US" smtClean="0"/>
              <a:t>5/31/2024</a:t>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6403D3E3-46E7-4896-803F-7AE9ED4066BA}" type="datetimeFigureOut">
              <a:rPr lang="en-US" smtClean="0"/>
              <a:t>5/31/2024</a:t>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D6B493DE-0E74-45A6-ADA9-C564FF17C322}" type="datetimeFigureOut">
              <a:rPr lang="en-US" smtClean="0"/>
              <a:t>5/31/2024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8D18B67B-7FBD-45CB-9F66-27B8DC92870B}" type="datetimeFigureOut">
              <a:rPr lang="en-US" smtClean="0"/>
              <a:t>5/31/2024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5/31/2024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3" r:id="rId13"/>
    <p:sldLayoutId id="2147483664" r:id="rId14"/>
    <p:sldLayoutId id="2147483665" r:id="rId15"/>
    <p:sldLayoutId id="2147483666" r:id="rId16"/>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4.xml"/><Relationship Id="rId7" Type="http://schemas.openxmlformats.org/officeDocument/2006/relationships/image" Target="../media/image1.pn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tags" Target="../tags/tag5.xml"/><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tags" Target="../tags/tag69.xml"/><Relationship Id="rId7" Type="http://schemas.openxmlformats.org/officeDocument/2006/relationships/image" Target="../media/image2.png"/><Relationship Id="rId2" Type="http://schemas.openxmlformats.org/officeDocument/2006/relationships/tags" Target="../tags/tag68.xml"/><Relationship Id="rId1" Type="http://schemas.openxmlformats.org/officeDocument/2006/relationships/tags" Target="../tags/tag67.xml"/><Relationship Id="rId6" Type="http://schemas.openxmlformats.org/officeDocument/2006/relationships/notesSlide" Target="../notesSlides/notesSlide10.xml"/><Relationship Id="rId5" Type="http://schemas.openxmlformats.org/officeDocument/2006/relationships/slideLayout" Target="../slideLayouts/slideLayout7.xml"/><Relationship Id="rId4" Type="http://schemas.openxmlformats.org/officeDocument/2006/relationships/tags" Target="../tags/tag70.xml"/></Relationships>
</file>

<file path=ppt/slides/_rels/slide11.xml.rels><?xml version="1.0" encoding="UTF-8" standalone="yes"?>
<Relationships xmlns="http://schemas.openxmlformats.org/package/2006/relationships"><Relationship Id="rId3" Type="http://schemas.openxmlformats.org/officeDocument/2006/relationships/tags" Target="../tags/tag73.xml"/><Relationship Id="rId7" Type="http://schemas.openxmlformats.org/officeDocument/2006/relationships/image" Target="../media/image10.jpg"/><Relationship Id="rId2" Type="http://schemas.openxmlformats.org/officeDocument/2006/relationships/tags" Target="../tags/tag72.xml"/><Relationship Id="rId1" Type="http://schemas.openxmlformats.org/officeDocument/2006/relationships/tags" Target="../tags/tag71.xml"/><Relationship Id="rId6" Type="http://schemas.openxmlformats.org/officeDocument/2006/relationships/notesSlide" Target="../notesSlides/notesSlide11.xml"/><Relationship Id="rId5" Type="http://schemas.openxmlformats.org/officeDocument/2006/relationships/slideLayout" Target="../slideLayouts/slideLayout7.xml"/><Relationship Id="rId4" Type="http://schemas.openxmlformats.org/officeDocument/2006/relationships/tags" Target="../tags/tag74.xml"/></Relationships>
</file>

<file path=ppt/slides/_rels/slide12.xml.rels><?xml version="1.0" encoding="UTF-8" standalone="yes"?>
<Relationships xmlns="http://schemas.openxmlformats.org/package/2006/relationships"><Relationship Id="rId3" Type="http://schemas.openxmlformats.org/officeDocument/2006/relationships/tags" Target="../tags/tag77.xml"/><Relationship Id="rId7" Type="http://schemas.openxmlformats.org/officeDocument/2006/relationships/image" Target="../media/image11.jpeg"/><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notesSlide" Target="../notesSlides/notesSlide12.xml"/><Relationship Id="rId5" Type="http://schemas.openxmlformats.org/officeDocument/2006/relationships/slideLayout" Target="../slideLayouts/slideLayout7.xml"/><Relationship Id="rId4" Type="http://schemas.openxmlformats.org/officeDocument/2006/relationships/tags" Target="../tags/tag78.xml"/></Relationships>
</file>

<file path=ppt/slides/_rels/slide13.xml.rels><?xml version="1.0" encoding="UTF-8" standalone="yes"?>
<Relationships xmlns="http://schemas.openxmlformats.org/package/2006/relationships"><Relationship Id="rId8" Type="http://schemas.openxmlformats.org/officeDocument/2006/relationships/tags" Target="../tags/tag86.xml"/><Relationship Id="rId13" Type="http://schemas.openxmlformats.org/officeDocument/2006/relationships/tags" Target="../tags/tag91.xml"/><Relationship Id="rId3" Type="http://schemas.openxmlformats.org/officeDocument/2006/relationships/tags" Target="../tags/tag81.xml"/><Relationship Id="rId7" Type="http://schemas.openxmlformats.org/officeDocument/2006/relationships/tags" Target="../tags/tag85.xml"/><Relationship Id="rId12" Type="http://schemas.openxmlformats.org/officeDocument/2006/relationships/tags" Target="../tags/tag90.xml"/><Relationship Id="rId2" Type="http://schemas.openxmlformats.org/officeDocument/2006/relationships/tags" Target="../tags/tag80.xml"/><Relationship Id="rId1" Type="http://schemas.openxmlformats.org/officeDocument/2006/relationships/tags" Target="../tags/tag79.xml"/><Relationship Id="rId6" Type="http://schemas.openxmlformats.org/officeDocument/2006/relationships/tags" Target="../tags/tag84.xml"/><Relationship Id="rId11" Type="http://schemas.openxmlformats.org/officeDocument/2006/relationships/tags" Target="../tags/tag89.xml"/><Relationship Id="rId5" Type="http://schemas.openxmlformats.org/officeDocument/2006/relationships/tags" Target="../tags/tag83.xml"/><Relationship Id="rId15" Type="http://schemas.openxmlformats.org/officeDocument/2006/relationships/notesSlide" Target="../notesSlides/notesSlide13.xml"/><Relationship Id="rId10" Type="http://schemas.openxmlformats.org/officeDocument/2006/relationships/tags" Target="../tags/tag88.xml"/><Relationship Id="rId4" Type="http://schemas.openxmlformats.org/officeDocument/2006/relationships/tags" Target="../tags/tag82.xml"/><Relationship Id="rId9" Type="http://schemas.openxmlformats.org/officeDocument/2006/relationships/tags" Target="../tags/tag87.xml"/><Relationship Id="rId1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tags" Target="../tags/tag94.xml"/><Relationship Id="rId7" Type="http://schemas.openxmlformats.org/officeDocument/2006/relationships/image" Target="../media/image2.png"/><Relationship Id="rId2" Type="http://schemas.openxmlformats.org/officeDocument/2006/relationships/tags" Target="../tags/tag93.xml"/><Relationship Id="rId1" Type="http://schemas.openxmlformats.org/officeDocument/2006/relationships/tags" Target="../tags/tag92.xml"/><Relationship Id="rId6" Type="http://schemas.openxmlformats.org/officeDocument/2006/relationships/notesSlide" Target="../notesSlides/notesSlide14.xml"/><Relationship Id="rId5" Type="http://schemas.openxmlformats.org/officeDocument/2006/relationships/slideLayout" Target="../slideLayouts/slideLayout7.xml"/><Relationship Id="rId4" Type="http://schemas.openxmlformats.org/officeDocument/2006/relationships/tags" Target="../tags/tag95.xml"/></Relationships>
</file>

<file path=ppt/slides/_rels/slide15.xml.rels><?xml version="1.0" encoding="UTF-8" standalone="yes"?>
<Relationships xmlns="http://schemas.openxmlformats.org/package/2006/relationships"><Relationship Id="rId3" Type="http://schemas.openxmlformats.org/officeDocument/2006/relationships/tags" Target="../tags/tag98.xml"/><Relationship Id="rId7" Type="http://schemas.openxmlformats.org/officeDocument/2006/relationships/image" Target="../media/image13.png"/><Relationship Id="rId2" Type="http://schemas.openxmlformats.org/officeDocument/2006/relationships/tags" Target="../tags/tag97.xml"/><Relationship Id="rId1" Type="http://schemas.openxmlformats.org/officeDocument/2006/relationships/tags" Target="../tags/tag96.xml"/><Relationship Id="rId6" Type="http://schemas.openxmlformats.org/officeDocument/2006/relationships/image" Target="../media/image12.jpeg"/><Relationship Id="rId5" Type="http://schemas.openxmlformats.org/officeDocument/2006/relationships/notesSlide" Target="../notesSlides/notesSlide15.xml"/><Relationship Id="rId4"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tags" Target="../tags/tag101.xml"/><Relationship Id="rId7" Type="http://schemas.openxmlformats.org/officeDocument/2006/relationships/image" Target="../media/image14.jpeg"/><Relationship Id="rId2" Type="http://schemas.openxmlformats.org/officeDocument/2006/relationships/tags" Target="../tags/tag100.xml"/><Relationship Id="rId1" Type="http://schemas.openxmlformats.org/officeDocument/2006/relationships/tags" Target="../tags/tag99.xml"/><Relationship Id="rId6" Type="http://schemas.openxmlformats.org/officeDocument/2006/relationships/notesSlide" Target="../notesSlides/notesSlide16.xml"/><Relationship Id="rId5" Type="http://schemas.openxmlformats.org/officeDocument/2006/relationships/slideLayout" Target="../slideLayouts/slideLayout7.xml"/><Relationship Id="rId4" Type="http://schemas.openxmlformats.org/officeDocument/2006/relationships/tags" Target="../tags/tag102.xml"/></Relationships>
</file>

<file path=ppt/slides/_rels/slide1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tags" Target="../tags/tag105.xml"/><Relationship Id="rId7" Type="http://schemas.openxmlformats.org/officeDocument/2006/relationships/notesSlide" Target="../notesSlides/notesSlide17.xml"/><Relationship Id="rId2" Type="http://schemas.openxmlformats.org/officeDocument/2006/relationships/tags" Target="../tags/tag104.xml"/><Relationship Id="rId1" Type="http://schemas.openxmlformats.org/officeDocument/2006/relationships/tags" Target="../tags/tag103.xml"/><Relationship Id="rId6" Type="http://schemas.openxmlformats.org/officeDocument/2006/relationships/slideLayout" Target="../slideLayouts/slideLayout7.xml"/><Relationship Id="rId5" Type="http://schemas.openxmlformats.org/officeDocument/2006/relationships/tags" Target="../tags/tag107.xml"/><Relationship Id="rId4" Type="http://schemas.openxmlformats.org/officeDocument/2006/relationships/tags" Target="../tags/tag10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109.xml"/><Relationship Id="rId1" Type="http://schemas.openxmlformats.org/officeDocument/2006/relationships/tags" Target="../tags/tag108.xml"/><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tags" Target="../tags/tag112.xml"/><Relationship Id="rId7" Type="http://schemas.openxmlformats.org/officeDocument/2006/relationships/image" Target="../media/image17.png"/><Relationship Id="rId2" Type="http://schemas.openxmlformats.org/officeDocument/2006/relationships/tags" Target="../tags/tag111.xml"/><Relationship Id="rId1" Type="http://schemas.openxmlformats.org/officeDocument/2006/relationships/tags" Target="../tags/tag110.xml"/><Relationship Id="rId6" Type="http://schemas.openxmlformats.org/officeDocument/2006/relationships/image" Target="../media/image16.png"/><Relationship Id="rId5" Type="http://schemas.openxmlformats.org/officeDocument/2006/relationships/notesSlide" Target="../notesSlides/notesSlide19.xml"/><Relationship Id="rId4"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openxmlformats.org/officeDocument/2006/relationships/tags" Target="../tags/tag13.xml"/><Relationship Id="rId13" Type="http://schemas.openxmlformats.org/officeDocument/2006/relationships/tags" Target="../tags/tag18.xml"/><Relationship Id="rId18" Type="http://schemas.openxmlformats.org/officeDocument/2006/relationships/tags" Target="../tags/tag23.xml"/><Relationship Id="rId3" Type="http://schemas.openxmlformats.org/officeDocument/2006/relationships/tags" Target="../tags/tag8.xml"/><Relationship Id="rId21" Type="http://schemas.openxmlformats.org/officeDocument/2006/relationships/tags" Target="../tags/tag26.xml"/><Relationship Id="rId7" Type="http://schemas.openxmlformats.org/officeDocument/2006/relationships/tags" Target="../tags/tag12.xml"/><Relationship Id="rId12" Type="http://schemas.openxmlformats.org/officeDocument/2006/relationships/tags" Target="../tags/tag17.xml"/><Relationship Id="rId17" Type="http://schemas.openxmlformats.org/officeDocument/2006/relationships/tags" Target="../tags/tag22.xml"/><Relationship Id="rId2" Type="http://schemas.openxmlformats.org/officeDocument/2006/relationships/tags" Target="../tags/tag7.xml"/><Relationship Id="rId16" Type="http://schemas.openxmlformats.org/officeDocument/2006/relationships/tags" Target="../tags/tag21.xml"/><Relationship Id="rId20" Type="http://schemas.openxmlformats.org/officeDocument/2006/relationships/tags" Target="../tags/tag25.xml"/><Relationship Id="rId1" Type="http://schemas.openxmlformats.org/officeDocument/2006/relationships/tags" Target="../tags/tag6.xml"/><Relationship Id="rId6" Type="http://schemas.openxmlformats.org/officeDocument/2006/relationships/tags" Target="../tags/tag11.xml"/><Relationship Id="rId11" Type="http://schemas.openxmlformats.org/officeDocument/2006/relationships/tags" Target="../tags/tag16.xml"/><Relationship Id="rId24" Type="http://schemas.openxmlformats.org/officeDocument/2006/relationships/image" Target="../media/image2.png"/><Relationship Id="rId5" Type="http://schemas.openxmlformats.org/officeDocument/2006/relationships/tags" Target="../tags/tag10.xml"/><Relationship Id="rId15" Type="http://schemas.openxmlformats.org/officeDocument/2006/relationships/tags" Target="../tags/tag20.xml"/><Relationship Id="rId23" Type="http://schemas.openxmlformats.org/officeDocument/2006/relationships/notesSlide" Target="../notesSlides/notesSlide2.xml"/><Relationship Id="rId10" Type="http://schemas.openxmlformats.org/officeDocument/2006/relationships/tags" Target="../tags/tag15.xml"/><Relationship Id="rId19" Type="http://schemas.openxmlformats.org/officeDocument/2006/relationships/tags" Target="../tags/tag24.xml"/><Relationship Id="rId4" Type="http://schemas.openxmlformats.org/officeDocument/2006/relationships/tags" Target="../tags/tag9.xml"/><Relationship Id="rId9" Type="http://schemas.openxmlformats.org/officeDocument/2006/relationships/tags" Target="../tags/tag14.xml"/><Relationship Id="rId14" Type="http://schemas.openxmlformats.org/officeDocument/2006/relationships/tags" Target="../tags/tag19.xml"/><Relationship Id="rId22"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114.xml"/><Relationship Id="rId1" Type="http://schemas.openxmlformats.org/officeDocument/2006/relationships/tags" Target="../tags/tag11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tags" Target="../tags/tag117.xml"/><Relationship Id="rId7" Type="http://schemas.openxmlformats.org/officeDocument/2006/relationships/image" Target="../media/image2.png"/><Relationship Id="rId2" Type="http://schemas.openxmlformats.org/officeDocument/2006/relationships/tags" Target="../tags/tag116.xml"/><Relationship Id="rId1" Type="http://schemas.openxmlformats.org/officeDocument/2006/relationships/tags" Target="../tags/tag115.xml"/><Relationship Id="rId6" Type="http://schemas.openxmlformats.org/officeDocument/2006/relationships/notesSlide" Target="../notesSlides/notesSlide21.xml"/><Relationship Id="rId5" Type="http://schemas.openxmlformats.org/officeDocument/2006/relationships/slideLayout" Target="../slideLayouts/slideLayout7.xml"/><Relationship Id="rId4" Type="http://schemas.openxmlformats.org/officeDocument/2006/relationships/tags" Target="../tags/tag118.xml"/></Relationships>
</file>

<file path=ppt/slides/_rels/slide22.xml.rels><?xml version="1.0" encoding="UTF-8" standalone="yes"?>
<Relationships xmlns="http://schemas.openxmlformats.org/package/2006/relationships"><Relationship Id="rId8" Type="http://schemas.openxmlformats.org/officeDocument/2006/relationships/notesSlide" Target="../notesSlides/notesSlide22.xml"/><Relationship Id="rId3" Type="http://schemas.openxmlformats.org/officeDocument/2006/relationships/tags" Target="../tags/tag121.xml"/><Relationship Id="rId7" Type="http://schemas.openxmlformats.org/officeDocument/2006/relationships/slideLayout" Target="../slideLayouts/slideLayout7.xml"/><Relationship Id="rId2" Type="http://schemas.openxmlformats.org/officeDocument/2006/relationships/tags" Target="../tags/tag120.xml"/><Relationship Id="rId1" Type="http://schemas.openxmlformats.org/officeDocument/2006/relationships/tags" Target="../tags/tag119.xml"/><Relationship Id="rId6" Type="http://schemas.openxmlformats.org/officeDocument/2006/relationships/tags" Target="../tags/tag124.xml"/><Relationship Id="rId5" Type="http://schemas.openxmlformats.org/officeDocument/2006/relationships/tags" Target="../tags/tag123.xml"/><Relationship Id="rId4" Type="http://schemas.openxmlformats.org/officeDocument/2006/relationships/tags" Target="../tags/tag122.xml"/><Relationship Id="rId9" Type="http://schemas.openxmlformats.org/officeDocument/2006/relationships/image" Target="../media/image20.jpg"/></Relationships>
</file>

<file path=ppt/slides/_rels/slide23.xml.rels><?xml version="1.0" encoding="UTF-8" standalone="yes"?>
<Relationships xmlns="http://schemas.openxmlformats.org/package/2006/relationships"><Relationship Id="rId8" Type="http://schemas.openxmlformats.org/officeDocument/2006/relationships/notesSlide" Target="../notesSlides/notesSlide23.xml"/><Relationship Id="rId3" Type="http://schemas.openxmlformats.org/officeDocument/2006/relationships/tags" Target="../tags/tag127.xml"/><Relationship Id="rId7" Type="http://schemas.openxmlformats.org/officeDocument/2006/relationships/slideLayout" Target="../slideLayouts/slideLayout7.xml"/><Relationship Id="rId2" Type="http://schemas.openxmlformats.org/officeDocument/2006/relationships/tags" Target="../tags/tag126.xml"/><Relationship Id="rId1" Type="http://schemas.openxmlformats.org/officeDocument/2006/relationships/tags" Target="../tags/tag125.xml"/><Relationship Id="rId6" Type="http://schemas.openxmlformats.org/officeDocument/2006/relationships/tags" Target="../tags/tag130.xml"/><Relationship Id="rId5" Type="http://schemas.openxmlformats.org/officeDocument/2006/relationships/tags" Target="../tags/tag129.xml"/><Relationship Id="rId4" Type="http://schemas.openxmlformats.org/officeDocument/2006/relationships/tags" Target="../tags/tag128.xml"/><Relationship Id="rId9" Type="http://schemas.openxmlformats.org/officeDocument/2006/relationships/image" Target="../media/image21.jpg"/></Relationships>
</file>

<file path=ppt/slides/_rels/slide24.xml.rels><?xml version="1.0" encoding="UTF-8" standalone="yes"?>
<Relationships xmlns="http://schemas.openxmlformats.org/package/2006/relationships"><Relationship Id="rId8" Type="http://schemas.openxmlformats.org/officeDocument/2006/relationships/tags" Target="../tags/tag138.xml"/><Relationship Id="rId13" Type="http://schemas.openxmlformats.org/officeDocument/2006/relationships/tags" Target="../tags/tag143.xml"/><Relationship Id="rId18" Type="http://schemas.openxmlformats.org/officeDocument/2006/relationships/tags" Target="../tags/tag148.xml"/><Relationship Id="rId26" Type="http://schemas.openxmlformats.org/officeDocument/2006/relationships/tags" Target="../tags/tag156.xml"/><Relationship Id="rId3" Type="http://schemas.openxmlformats.org/officeDocument/2006/relationships/tags" Target="../tags/tag133.xml"/><Relationship Id="rId21" Type="http://schemas.openxmlformats.org/officeDocument/2006/relationships/tags" Target="../tags/tag151.xml"/><Relationship Id="rId7" Type="http://schemas.openxmlformats.org/officeDocument/2006/relationships/tags" Target="../tags/tag137.xml"/><Relationship Id="rId12" Type="http://schemas.openxmlformats.org/officeDocument/2006/relationships/tags" Target="../tags/tag142.xml"/><Relationship Id="rId17" Type="http://schemas.openxmlformats.org/officeDocument/2006/relationships/tags" Target="../tags/tag147.xml"/><Relationship Id="rId25" Type="http://schemas.openxmlformats.org/officeDocument/2006/relationships/tags" Target="../tags/tag155.xml"/><Relationship Id="rId2" Type="http://schemas.openxmlformats.org/officeDocument/2006/relationships/tags" Target="../tags/tag132.xml"/><Relationship Id="rId16" Type="http://schemas.openxmlformats.org/officeDocument/2006/relationships/tags" Target="../tags/tag146.xml"/><Relationship Id="rId20" Type="http://schemas.openxmlformats.org/officeDocument/2006/relationships/tags" Target="../tags/tag150.xml"/><Relationship Id="rId1" Type="http://schemas.openxmlformats.org/officeDocument/2006/relationships/tags" Target="../tags/tag131.xml"/><Relationship Id="rId6" Type="http://schemas.openxmlformats.org/officeDocument/2006/relationships/tags" Target="../tags/tag136.xml"/><Relationship Id="rId11" Type="http://schemas.openxmlformats.org/officeDocument/2006/relationships/tags" Target="../tags/tag141.xml"/><Relationship Id="rId24" Type="http://schemas.openxmlformats.org/officeDocument/2006/relationships/tags" Target="../tags/tag154.xml"/><Relationship Id="rId5" Type="http://schemas.openxmlformats.org/officeDocument/2006/relationships/tags" Target="../tags/tag135.xml"/><Relationship Id="rId15" Type="http://schemas.openxmlformats.org/officeDocument/2006/relationships/tags" Target="../tags/tag145.xml"/><Relationship Id="rId23" Type="http://schemas.openxmlformats.org/officeDocument/2006/relationships/tags" Target="../tags/tag153.xml"/><Relationship Id="rId28" Type="http://schemas.openxmlformats.org/officeDocument/2006/relationships/notesSlide" Target="../notesSlides/notesSlide24.xml"/><Relationship Id="rId10" Type="http://schemas.openxmlformats.org/officeDocument/2006/relationships/tags" Target="../tags/tag140.xml"/><Relationship Id="rId19" Type="http://schemas.openxmlformats.org/officeDocument/2006/relationships/tags" Target="../tags/tag149.xml"/><Relationship Id="rId4" Type="http://schemas.openxmlformats.org/officeDocument/2006/relationships/tags" Target="../tags/tag134.xml"/><Relationship Id="rId9" Type="http://schemas.openxmlformats.org/officeDocument/2006/relationships/tags" Target="../tags/tag139.xml"/><Relationship Id="rId14" Type="http://schemas.openxmlformats.org/officeDocument/2006/relationships/tags" Target="../tags/tag144.xml"/><Relationship Id="rId22" Type="http://schemas.openxmlformats.org/officeDocument/2006/relationships/tags" Target="../tags/tag152.xml"/><Relationship Id="rId27"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8" Type="http://schemas.openxmlformats.org/officeDocument/2006/relationships/notesSlide" Target="../notesSlides/notesSlide25.xml"/><Relationship Id="rId3" Type="http://schemas.openxmlformats.org/officeDocument/2006/relationships/tags" Target="../tags/tag159.xml"/><Relationship Id="rId7" Type="http://schemas.openxmlformats.org/officeDocument/2006/relationships/slideLayout" Target="../slideLayouts/slideLayout7.xml"/><Relationship Id="rId2" Type="http://schemas.openxmlformats.org/officeDocument/2006/relationships/tags" Target="../tags/tag158.xml"/><Relationship Id="rId1" Type="http://schemas.openxmlformats.org/officeDocument/2006/relationships/tags" Target="../tags/tag157.xml"/><Relationship Id="rId6" Type="http://schemas.openxmlformats.org/officeDocument/2006/relationships/tags" Target="../tags/tag162.xml"/><Relationship Id="rId5" Type="http://schemas.openxmlformats.org/officeDocument/2006/relationships/tags" Target="../tags/tag161.xml"/><Relationship Id="rId4" Type="http://schemas.openxmlformats.org/officeDocument/2006/relationships/tags" Target="../tags/tag160.xml"/><Relationship Id="rId9"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7" Type="http://schemas.openxmlformats.org/officeDocument/2006/relationships/image" Target="../media/image26.png"/><Relationship Id="rId2" Type="http://schemas.openxmlformats.org/officeDocument/2006/relationships/slideLayout" Target="../slideLayouts/slideLayout16.xml"/><Relationship Id="rId1" Type="http://schemas.openxmlformats.org/officeDocument/2006/relationships/tags" Target="../tags/tag16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3" Type="http://schemas.openxmlformats.org/officeDocument/2006/relationships/tags" Target="../tags/tag166.xml"/><Relationship Id="rId7" Type="http://schemas.openxmlformats.org/officeDocument/2006/relationships/image" Target="../media/image27.png"/><Relationship Id="rId2" Type="http://schemas.openxmlformats.org/officeDocument/2006/relationships/tags" Target="../tags/tag165.xml"/><Relationship Id="rId1" Type="http://schemas.openxmlformats.org/officeDocument/2006/relationships/tags" Target="../tags/tag164.xml"/><Relationship Id="rId6" Type="http://schemas.openxmlformats.org/officeDocument/2006/relationships/notesSlide" Target="../notesSlides/notesSlide27.xml"/><Relationship Id="rId5" Type="http://schemas.openxmlformats.org/officeDocument/2006/relationships/slideLayout" Target="../slideLayouts/slideLayout7.xml"/><Relationship Id="rId4" Type="http://schemas.openxmlformats.org/officeDocument/2006/relationships/tags" Target="../tags/tag167.xml"/></Relationships>
</file>

<file path=ppt/slides/_rels/slide28.xml.rels><?xml version="1.0" encoding="UTF-8" standalone="yes"?>
<Relationships xmlns="http://schemas.openxmlformats.org/package/2006/relationships"><Relationship Id="rId8" Type="http://schemas.openxmlformats.org/officeDocument/2006/relationships/tags" Target="../tags/tag175.xml"/><Relationship Id="rId13" Type="http://schemas.openxmlformats.org/officeDocument/2006/relationships/image" Target="../media/image28.png"/><Relationship Id="rId3" Type="http://schemas.openxmlformats.org/officeDocument/2006/relationships/tags" Target="../tags/tag170.xml"/><Relationship Id="rId7" Type="http://schemas.openxmlformats.org/officeDocument/2006/relationships/tags" Target="../tags/tag174.xml"/><Relationship Id="rId12" Type="http://schemas.openxmlformats.org/officeDocument/2006/relationships/notesSlide" Target="../notesSlides/notesSlide28.xml"/><Relationship Id="rId2" Type="http://schemas.openxmlformats.org/officeDocument/2006/relationships/tags" Target="../tags/tag169.xml"/><Relationship Id="rId1" Type="http://schemas.openxmlformats.org/officeDocument/2006/relationships/tags" Target="../tags/tag168.xml"/><Relationship Id="rId6" Type="http://schemas.openxmlformats.org/officeDocument/2006/relationships/tags" Target="../tags/tag173.xml"/><Relationship Id="rId11" Type="http://schemas.openxmlformats.org/officeDocument/2006/relationships/slideLayout" Target="../slideLayouts/slideLayout7.xml"/><Relationship Id="rId5" Type="http://schemas.openxmlformats.org/officeDocument/2006/relationships/tags" Target="../tags/tag172.xml"/><Relationship Id="rId15" Type="http://schemas.openxmlformats.org/officeDocument/2006/relationships/image" Target="../media/image30.png"/><Relationship Id="rId10" Type="http://schemas.openxmlformats.org/officeDocument/2006/relationships/tags" Target="../tags/tag177.xml"/><Relationship Id="rId4" Type="http://schemas.openxmlformats.org/officeDocument/2006/relationships/tags" Target="../tags/tag171.xml"/><Relationship Id="rId9" Type="http://schemas.openxmlformats.org/officeDocument/2006/relationships/tags" Target="../tags/tag176.xml"/><Relationship Id="rId14" Type="http://schemas.openxmlformats.org/officeDocument/2006/relationships/image" Target="../media/image29.png"/></Relationships>
</file>

<file path=ppt/slides/_rels/slide29.xml.rels><?xml version="1.0" encoding="UTF-8" standalone="yes"?>
<Relationships xmlns="http://schemas.openxmlformats.org/package/2006/relationships"><Relationship Id="rId3" Type="http://schemas.openxmlformats.org/officeDocument/2006/relationships/tags" Target="../tags/tag180.xml"/><Relationship Id="rId7" Type="http://schemas.openxmlformats.org/officeDocument/2006/relationships/image" Target="../media/image2.png"/><Relationship Id="rId2" Type="http://schemas.openxmlformats.org/officeDocument/2006/relationships/tags" Target="../tags/tag179.xml"/><Relationship Id="rId1" Type="http://schemas.openxmlformats.org/officeDocument/2006/relationships/tags" Target="../tags/tag178.xml"/><Relationship Id="rId6" Type="http://schemas.openxmlformats.org/officeDocument/2006/relationships/notesSlide" Target="../notesSlides/notesSlide29.xml"/><Relationship Id="rId5" Type="http://schemas.openxmlformats.org/officeDocument/2006/relationships/slideLayout" Target="../slideLayouts/slideLayout7.xml"/><Relationship Id="rId4" Type="http://schemas.openxmlformats.org/officeDocument/2006/relationships/tags" Target="../tags/tag18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notesSlide" Target="../notesSlides/notesSlide30.xml"/><Relationship Id="rId3" Type="http://schemas.openxmlformats.org/officeDocument/2006/relationships/tags" Target="../tags/tag184.xml"/><Relationship Id="rId7" Type="http://schemas.openxmlformats.org/officeDocument/2006/relationships/slideLayout" Target="../slideLayouts/slideLayout7.xml"/><Relationship Id="rId2" Type="http://schemas.openxmlformats.org/officeDocument/2006/relationships/tags" Target="../tags/tag183.xml"/><Relationship Id="rId1" Type="http://schemas.openxmlformats.org/officeDocument/2006/relationships/tags" Target="../tags/tag182.xml"/><Relationship Id="rId6" Type="http://schemas.openxmlformats.org/officeDocument/2006/relationships/tags" Target="../tags/tag187.xml"/><Relationship Id="rId5" Type="http://schemas.openxmlformats.org/officeDocument/2006/relationships/tags" Target="../tags/tag186.xml"/><Relationship Id="rId4" Type="http://schemas.openxmlformats.org/officeDocument/2006/relationships/tags" Target="../tags/tag185.xml"/><Relationship Id="rId9" Type="http://schemas.openxmlformats.org/officeDocument/2006/relationships/image" Target="../media/image31.png"/></Relationships>
</file>

<file path=ppt/slides/_rels/slide31.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tags" Target="../tags/tag190.xml"/><Relationship Id="rId7" Type="http://schemas.openxmlformats.org/officeDocument/2006/relationships/notesSlide" Target="../notesSlides/notesSlide31.xml"/><Relationship Id="rId2" Type="http://schemas.openxmlformats.org/officeDocument/2006/relationships/tags" Target="../tags/tag189.xml"/><Relationship Id="rId1" Type="http://schemas.openxmlformats.org/officeDocument/2006/relationships/tags" Target="../tags/tag188.xml"/><Relationship Id="rId6" Type="http://schemas.openxmlformats.org/officeDocument/2006/relationships/slideLayout" Target="../slideLayouts/slideLayout7.xml"/><Relationship Id="rId5" Type="http://schemas.openxmlformats.org/officeDocument/2006/relationships/tags" Target="../tags/tag192.xml"/><Relationship Id="rId4" Type="http://schemas.openxmlformats.org/officeDocument/2006/relationships/tags" Target="../tags/tag191.xml"/><Relationship Id="rId9" Type="http://schemas.openxmlformats.org/officeDocument/2006/relationships/image" Target="../media/image3.png"/></Relationships>
</file>

<file path=ppt/slides/_rels/slide32.xml.rels><?xml version="1.0" encoding="UTF-8" standalone="yes"?>
<Relationships xmlns="http://schemas.openxmlformats.org/package/2006/relationships"><Relationship Id="rId8" Type="http://schemas.openxmlformats.org/officeDocument/2006/relationships/tags" Target="../tags/tag200.xml"/><Relationship Id="rId13" Type="http://schemas.openxmlformats.org/officeDocument/2006/relationships/slideLayout" Target="../slideLayouts/slideLayout7.xml"/><Relationship Id="rId3" Type="http://schemas.openxmlformats.org/officeDocument/2006/relationships/tags" Target="../tags/tag195.xml"/><Relationship Id="rId7" Type="http://schemas.openxmlformats.org/officeDocument/2006/relationships/tags" Target="../tags/tag199.xml"/><Relationship Id="rId12" Type="http://schemas.openxmlformats.org/officeDocument/2006/relationships/tags" Target="../tags/tag204.xml"/><Relationship Id="rId17" Type="http://schemas.openxmlformats.org/officeDocument/2006/relationships/image" Target="../media/image35.png"/><Relationship Id="rId2" Type="http://schemas.openxmlformats.org/officeDocument/2006/relationships/tags" Target="../tags/tag194.xml"/><Relationship Id="rId16" Type="http://schemas.openxmlformats.org/officeDocument/2006/relationships/image" Target="../media/image34.png"/><Relationship Id="rId1" Type="http://schemas.openxmlformats.org/officeDocument/2006/relationships/tags" Target="../tags/tag193.xml"/><Relationship Id="rId6" Type="http://schemas.openxmlformats.org/officeDocument/2006/relationships/tags" Target="../tags/tag198.xml"/><Relationship Id="rId11" Type="http://schemas.openxmlformats.org/officeDocument/2006/relationships/tags" Target="../tags/tag203.xml"/><Relationship Id="rId5" Type="http://schemas.openxmlformats.org/officeDocument/2006/relationships/tags" Target="../tags/tag197.xml"/><Relationship Id="rId15" Type="http://schemas.openxmlformats.org/officeDocument/2006/relationships/image" Target="../media/image33.png"/><Relationship Id="rId10" Type="http://schemas.openxmlformats.org/officeDocument/2006/relationships/tags" Target="../tags/tag202.xml"/><Relationship Id="rId4" Type="http://schemas.openxmlformats.org/officeDocument/2006/relationships/tags" Target="../tags/tag196.xml"/><Relationship Id="rId9" Type="http://schemas.openxmlformats.org/officeDocument/2006/relationships/tags" Target="../tags/tag201.xml"/><Relationship Id="rId1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207.xml"/><Relationship Id="rId7" Type="http://schemas.openxmlformats.org/officeDocument/2006/relationships/image" Target="../media/image1.png"/><Relationship Id="rId2" Type="http://schemas.openxmlformats.org/officeDocument/2006/relationships/tags" Target="../tags/tag206.xml"/><Relationship Id="rId1" Type="http://schemas.openxmlformats.org/officeDocument/2006/relationships/tags" Target="../tags/tag205.xml"/><Relationship Id="rId6" Type="http://schemas.openxmlformats.org/officeDocument/2006/relationships/notesSlide" Target="../notesSlides/notesSlide33.xml"/><Relationship Id="rId5" Type="http://schemas.openxmlformats.org/officeDocument/2006/relationships/slideLayout" Target="../slideLayouts/slideLayout7.xml"/><Relationship Id="rId4" Type="http://schemas.openxmlformats.org/officeDocument/2006/relationships/tags" Target="../tags/tag208.xml"/><Relationship Id="rId9" Type="http://schemas.openxmlformats.org/officeDocument/2006/relationships/image" Target="../media/image36.png"/></Relationships>
</file>

<file path=ppt/slides/_rels/slide4.xml.rels><?xml version="1.0" encoding="UTF-8" standalone="yes"?>
<Relationships xmlns="http://schemas.openxmlformats.org/package/2006/relationships"><Relationship Id="rId3" Type="http://schemas.openxmlformats.org/officeDocument/2006/relationships/tags" Target="../tags/tag29.xml"/><Relationship Id="rId7" Type="http://schemas.openxmlformats.org/officeDocument/2006/relationships/image" Target="../media/image2.png"/><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notesSlide" Target="../notesSlides/notesSlide4.xml"/><Relationship Id="rId5" Type="http://schemas.openxmlformats.org/officeDocument/2006/relationships/slideLayout" Target="../slideLayouts/slideLayout7.xml"/><Relationship Id="rId4" Type="http://schemas.openxmlformats.org/officeDocument/2006/relationships/tags" Target="../tags/tag30.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33.xml"/><Relationship Id="rId7" Type="http://schemas.openxmlformats.org/officeDocument/2006/relationships/notesSlide" Target="../notesSlides/notesSlide5.xml"/><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slideLayout" Target="../slideLayouts/slideLayout7.xml"/><Relationship Id="rId5" Type="http://schemas.openxmlformats.org/officeDocument/2006/relationships/tags" Target="../tags/tag35.xml"/><Relationship Id="rId4" Type="http://schemas.openxmlformats.org/officeDocument/2006/relationships/tags" Target="../tags/tag34.xml"/><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tags" Target="../tags/tag43.xml"/><Relationship Id="rId13" Type="http://schemas.openxmlformats.org/officeDocument/2006/relationships/slideLayout" Target="../slideLayouts/slideLayout7.xml"/><Relationship Id="rId3" Type="http://schemas.openxmlformats.org/officeDocument/2006/relationships/tags" Target="../tags/tag38.xml"/><Relationship Id="rId7" Type="http://schemas.openxmlformats.org/officeDocument/2006/relationships/tags" Target="../tags/tag42.xml"/><Relationship Id="rId12" Type="http://schemas.openxmlformats.org/officeDocument/2006/relationships/tags" Target="../tags/tag47.xml"/><Relationship Id="rId17" Type="http://schemas.openxmlformats.org/officeDocument/2006/relationships/image" Target="../media/image8.png"/><Relationship Id="rId2" Type="http://schemas.openxmlformats.org/officeDocument/2006/relationships/tags" Target="../tags/tag37.xml"/><Relationship Id="rId16" Type="http://schemas.openxmlformats.org/officeDocument/2006/relationships/image" Target="../media/image7.png"/><Relationship Id="rId1" Type="http://schemas.openxmlformats.org/officeDocument/2006/relationships/tags" Target="../tags/tag36.xml"/><Relationship Id="rId6" Type="http://schemas.openxmlformats.org/officeDocument/2006/relationships/tags" Target="../tags/tag41.xml"/><Relationship Id="rId11" Type="http://schemas.openxmlformats.org/officeDocument/2006/relationships/tags" Target="../tags/tag46.xml"/><Relationship Id="rId5" Type="http://schemas.openxmlformats.org/officeDocument/2006/relationships/tags" Target="../tags/tag40.xml"/><Relationship Id="rId15" Type="http://schemas.openxmlformats.org/officeDocument/2006/relationships/image" Target="../media/image6.png"/><Relationship Id="rId10" Type="http://schemas.openxmlformats.org/officeDocument/2006/relationships/tags" Target="../tags/tag45.xml"/><Relationship Id="rId4" Type="http://schemas.openxmlformats.org/officeDocument/2006/relationships/tags" Target="../tags/tag39.xml"/><Relationship Id="rId9" Type="http://schemas.openxmlformats.org/officeDocument/2006/relationships/tags" Target="../tags/tag44.xml"/><Relationship Id="rId1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3" Type="http://schemas.openxmlformats.org/officeDocument/2006/relationships/tags" Target="../tags/tag50.xml"/><Relationship Id="rId7" Type="http://schemas.openxmlformats.org/officeDocument/2006/relationships/slideLayout" Target="../slideLayouts/slideLayout7.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 Id="rId9" Type="http://schemas.openxmlformats.org/officeDocument/2006/relationships/image" Target="../media/image9.jpeg"/></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8.xml"/><Relationship Id="rId3" Type="http://schemas.openxmlformats.org/officeDocument/2006/relationships/tags" Target="../tags/tag56.xml"/><Relationship Id="rId7" Type="http://schemas.openxmlformats.org/officeDocument/2006/relationships/slideLayout" Target="../slideLayouts/slideLayout7.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9" Type="http://schemas.openxmlformats.org/officeDocument/2006/relationships/image" Target="../media/image9.jpeg"/></Relationships>
</file>

<file path=ppt/slides/_rels/slide9.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62.xml"/><Relationship Id="rId7" Type="http://schemas.openxmlformats.org/officeDocument/2006/relationships/tags" Target="../tags/tag66.xml"/><Relationship Id="rId2" Type="http://schemas.openxmlformats.org/officeDocument/2006/relationships/tags" Target="../tags/tag61.xml"/><Relationship Id="rId1" Type="http://schemas.openxmlformats.org/officeDocument/2006/relationships/tags" Target="../tags/tag60.xml"/><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9"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cover">
    <p:bg>
      <p:bgPr>
        <a:solidFill>
          <a:schemeClr val="bg1"/>
        </a:solidFill>
        <a:effectLst/>
      </p:bgPr>
    </p:bg>
    <p:spTree>
      <p:nvGrpSpPr>
        <p:cNvPr id="1" name=""/>
        <p:cNvGrpSpPr/>
        <p:nvPr/>
      </p:nvGrpSpPr>
      <p:grpSpPr>
        <a:xfrm>
          <a:off x="0" y="0"/>
          <a:ext cx="0" cy="0"/>
          <a:chOff x="0" y="0"/>
          <a:chExt cx="0" cy="0"/>
        </a:xfrm>
      </p:grpSpPr>
      <p:sp>
        <p:nvSpPr>
          <p:cNvPr id="11" name="矩形 22">
            <a:extLst>
              <a:ext uri="{FF2B5EF4-FFF2-40B4-BE49-F238E27FC236}">
                <a16:creationId xmlns:a16="http://schemas.microsoft.com/office/drawing/2014/main" id="{E22090BA-DE9D-F5D2-2445-DBFC0B2E234A}"/>
              </a:ext>
            </a:extLst>
          </p:cNvPr>
          <p:cNvSpPr/>
          <p:nvPr/>
        </p:nvSpPr>
        <p:spPr>
          <a:xfrm flipH="1" flipV="1">
            <a:off x="-2" y="-2"/>
            <a:ext cx="12193505" cy="5802540"/>
          </a:xfrm>
          <a:custGeom>
            <a:avLst/>
            <a:gdLst>
              <a:gd name="connsiteX0" fmla="*/ 50 w 12193505"/>
              <a:gd name="connsiteY0" fmla="*/ 288266 h 2410742"/>
              <a:gd name="connsiteX1" fmla="*/ 12193505 w 12193505"/>
              <a:gd name="connsiteY1" fmla="*/ 709793 h 2410742"/>
              <a:gd name="connsiteX2" fmla="*/ 12193505 w 12193505"/>
              <a:gd name="connsiteY2" fmla="*/ 2410742 h 2410742"/>
              <a:gd name="connsiteX3" fmla="*/ 1506 w 12193505"/>
              <a:gd name="connsiteY3" fmla="*/ 2410742 h 2410742"/>
              <a:gd name="connsiteX4" fmla="*/ 50 w 12193505"/>
              <a:gd name="connsiteY4" fmla="*/ 288266 h 2410742"/>
              <a:gd name="connsiteX0-1" fmla="*/ 0 w 12205647"/>
              <a:gd name="connsiteY0-2" fmla="*/ 0 h 2001200"/>
              <a:gd name="connsiteX1-3" fmla="*/ 12205647 w 12205647"/>
              <a:gd name="connsiteY1-4" fmla="*/ 300251 h 2001200"/>
              <a:gd name="connsiteX2-5" fmla="*/ 12205647 w 12205647"/>
              <a:gd name="connsiteY2-6" fmla="*/ 2001200 h 2001200"/>
              <a:gd name="connsiteX3-7" fmla="*/ 13648 w 12205647"/>
              <a:gd name="connsiteY3-8" fmla="*/ 2001200 h 2001200"/>
              <a:gd name="connsiteX4-9" fmla="*/ 0 w 12205647"/>
              <a:gd name="connsiteY4-10" fmla="*/ 0 h 2001200"/>
              <a:gd name="connsiteX0-11" fmla="*/ 0 w 12205647"/>
              <a:gd name="connsiteY0-12" fmla="*/ 0 h 2001200"/>
              <a:gd name="connsiteX1-13" fmla="*/ 12205647 w 12205647"/>
              <a:gd name="connsiteY1-14" fmla="*/ 300251 h 2001200"/>
              <a:gd name="connsiteX2-15" fmla="*/ 12205647 w 12205647"/>
              <a:gd name="connsiteY2-16" fmla="*/ 2001200 h 2001200"/>
              <a:gd name="connsiteX3-17" fmla="*/ 13648 w 12205647"/>
              <a:gd name="connsiteY3-18" fmla="*/ 2001200 h 2001200"/>
              <a:gd name="connsiteX4-19" fmla="*/ 0 w 12205647"/>
              <a:gd name="connsiteY4-20" fmla="*/ 0 h 2001200"/>
              <a:gd name="connsiteX0-21" fmla="*/ 0 w 12205647"/>
              <a:gd name="connsiteY0-22" fmla="*/ 0 h 2001200"/>
              <a:gd name="connsiteX1-23" fmla="*/ 12205647 w 12205647"/>
              <a:gd name="connsiteY1-24" fmla="*/ 300251 h 2001200"/>
              <a:gd name="connsiteX2-25" fmla="*/ 12205647 w 12205647"/>
              <a:gd name="connsiteY2-26" fmla="*/ 2001200 h 2001200"/>
              <a:gd name="connsiteX3-27" fmla="*/ 13648 w 12205647"/>
              <a:gd name="connsiteY3-28" fmla="*/ 2001200 h 2001200"/>
              <a:gd name="connsiteX4-29" fmla="*/ 0 w 12205647"/>
              <a:gd name="connsiteY4-30" fmla="*/ 0 h 2001200"/>
              <a:gd name="connsiteX0-31" fmla="*/ 0 w 12205647"/>
              <a:gd name="connsiteY0-32" fmla="*/ 218553 h 2219753"/>
              <a:gd name="connsiteX1-33" fmla="*/ 12205647 w 12205647"/>
              <a:gd name="connsiteY1-34" fmla="*/ 518804 h 2219753"/>
              <a:gd name="connsiteX2-35" fmla="*/ 12205647 w 12205647"/>
              <a:gd name="connsiteY2-36" fmla="*/ 2219753 h 2219753"/>
              <a:gd name="connsiteX3-37" fmla="*/ 13648 w 12205647"/>
              <a:gd name="connsiteY3-38" fmla="*/ 2219753 h 2219753"/>
              <a:gd name="connsiteX4-39" fmla="*/ 0 w 12205647"/>
              <a:gd name="connsiteY4-40" fmla="*/ 218553 h 2219753"/>
              <a:gd name="connsiteX0-41" fmla="*/ 0 w 12205647"/>
              <a:gd name="connsiteY0-42" fmla="*/ 185702 h 2186902"/>
              <a:gd name="connsiteX1-43" fmla="*/ 12205647 w 12205647"/>
              <a:gd name="connsiteY1-44" fmla="*/ 485953 h 2186902"/>
              <a:gd name="connsiteX2-45" fmla="*/ 12205647 w 12205647"/>
              <a:gd name="connsiteY2-46" fmla="*/ 2186902 h 2186902"/>
              <a:gd name="connsiteX3-47" fmla="*/ 13648 w 12205647"/>
              <a:gd name="connsiteY3-48" fmla="*/ 2186902 h 2186902"/>
              <a:gd name="connsiteX4-49" fmla="*/ 0 w 12205647"/>
              <a:gd name="connsiteY4-50" fmla="*/ 185702 h 2186902"/>
              <a:gd name="connsiteX0-51" fmla="*/ 0 w 12205647"/>
              <a:gd name="connsiteY0-52" fmla="*/ 208769 h 2209969"/>
              <a:gd name="connsiteX1-53" fmla="*/ 12205647 w 12205647"/>
              <a:gd name="connsiteY1-54" fmla="*/ 509020 h 2209969"/>
              <a:gd name="connsiteX2-55" fmla="*/ 12205647 w 12205647"/>
              <a:gd name="connsiteY2-56" fmla="*/ 2209969 h 2209969"/>
              <a:gd name="connsiteX3-57" fmla="*/ 13648 w 12205647"/>
              <a:gd name="connsiteY3-58" fmla="*/ 2209969 h 2209969"/>
              <a:gd name="connsiteX4-59" fmla="*/ 0 w 12205647"/>
              <a:gd name="connsiteY4-60" fmla="*/ 208769 h 2209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3505" h="2410742">
                <a:moveTo>
                  <a:pt x="50" y="288266"/>
                </a:moveTo>
                <a:cubicBezTo>
                  <a:pt x="4695304" y="-940019"/>
                  <a:pt x="8289457" y="2250887"/>
                  <a:pt x="12193505" y="709793"/>
                </a:cubicBezTo>
                <a:lnTo>
                  <a:pt x="12193505" y="2410742"/>
                </a:lnTo>
                <a:lnTo>
                  <a:pt x="1506" y="2410742"/>
                </a:lnTo>
                <a:cubicBezTo>
                  <a:pt x="-3043" y="1743675"/>
                  <a:pt x="4599" y="955333"/>
                  <a:pt x="50" y="288266"/>
                </a:cubicBezTo>
                <a:close/>
              </a:path>
            </a:pathLst>
          </a:custGeom>
          <a:gradFill flip="none" rotWithShape="1">
            <a:gsLst>
              <a:gs pos="18000">
                <a:schemeClr val="bg1">
                  <a:lumMod val="75000"/>
                </a:schemeClr>
              </a:gs>
              <a:gs pos="78000">
                <a:schemeClr val="bg1"/>
              </a:gs>
            </a:gsLst>
            <a:lin ang="81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6" name="矩形 22">
            <a:extLst>
              <a:ext uri="{FF2B5EF4-FFF2-40B4-BE49-F238E27FC236}">
                <a16:creationId xmlns:a16="http://schemas.microsoft.com/office/drawing/2014/main" id="{50677D87-268F-3AEC-B703-837DBA4BDA9B}"/>
              </a:ext>
            </a:extLst>
          </p:cNvPr>
          <p:cNvSpPr/>
          <p:nvPr/>
        </p:nvSpPr>
        <p:spPr>
          <a:xfrm>
            <a:off x="-1505" y="1662984"/>
            <a:ext cx="12193505" cy="3889527"/>
          </a:xfrm>
          <a:custGeom>
            <a:avLst/>
            <a:gdLst>
              <a:gd name="connsiteX0" fmla="*/ 50 w 12193505"/>
              <a:gd name="connsiteY0" fmla="*/ 295636 h 2418112"/>
              <a:gd name="connsiteX1" fmla="*/ 12193505 w 12193505"/>
              <a:gd name="connsiteY1" fmla="*/ 717163 h 2418112"/>
              <a:gd name="connsiteX2" fmla="*/ 12193505 w 12193505"/>
              <a:gd name="connsiteY2" fmla="*/ 2418112 h 2418112"/>
              <a:gd name="connsiteX3" fmla="*/ 1506 w 12193505"/>
              <a:gd name="connsiteY3" fmla="*/ 2418112 h 2418112"/>
              <a:gd name="connsiteX4" fmla="*/ 50 w 12193505"/>
              <a:gd name="connsiteY4" fmla="*/ 295636 h 2418112"/>
              <a:gd name="connsiteX0-1" fmla="*/ 0 w 12205647"/>
              <a:gd name="connsiteY0-2" fmla="*/ 0 h 2001200"/>
              <a:gd name="connsiteX1-3" fmla="*/ 12205647 w 12205647"/>
              <a:gd name="connsiteY1-4" fmla="*/ 300251 h 2001200"/>
              <a:gd name="connsiteX2-5" fmla="*/ 12205647 w 12205647"/>
              <a:gd name="connsiteY2-6" fmla="*/ 2001200 h 2001200"/>
              <a:gd name="connsiteX3-7" fmla="*/ 13648 w 12205647"/>
              <a:gd name="connsiteY3-8" fmla="*/ 2001200 h 2001200"/>
              <a:gd name="connsiteX4-9" fmla="*/ 0 w 12205647"/>
              <a:gd name="connsiteY4-10" fmla="*/ 0 h 2001200"/>
              <a:gd name="connsiteX0-11" fmla="*/ 0 w 12205647"/>
              <a:gd name="connsiteY0-12" fmla="*/ 0 h 2001200"/>
              <a:gd name="connsiteX1-13" fmla="*/ 12205647 w 12205647"/>
              <a:gd name="connsiteY1-14" fmla="*/ 300251 h 2001200"/>
              <a:gd name="connsiteX2-15" fmla="*/ 12205647 w 12205647"/>
              <a:gd name="connsiteY2-16" fmla="*/ 2001200 h 2001200"/>
              <a:gd name="connsiteX3-17" fmla="*/ 13648 w 12205647"/>
              <a:gd name="connsiteY3-18" fmla="*/ 2001200 h 2001200"/>
              <a:gd name="connsiteX4-19" fmla="*/ 0 w 12205647"/>
              <a:gd name="connsiteY4-20" fmla="*/ 0 h 2001200"/>
              <a:gd name="connsiteX0-21" fmla="*/ 0 w 12205647"/>
              <a:gd name="connsiteY0-22" fmla="*/ 0 h 2001200"/>
              <a:gd name="connsiteX1-23" fmla="*/ 12205647 w 12205647"/>
              <a:gd name="connsiteY1-24" fmla="*/ 300251 h 2001200"/>
              <a:gd name="connsiteX2-25" fmla="*/ 12205647 w 12205647"/>
              <a:gd name="connsiteY2-26" fmla="*/ 2001200 h 2001200"/>
              <a:gd name="connsiteX3-27" fmla="*/ 13648 w 12205647"/>
              <a:gd name="connsiteY3-28" fmla="*/ 2001200 h 2001200"/>
              <a:gd name="connsiteX4-29" fmla="*/ 0 w 12205647"/>
              <a:gd name="connsiteY4-30" fmla="*/ 0 h 2001200"/>
              <a:gd name="connsiteX0-31" fmla="*/ 0 w 12205647"/>
              <a:gd name="connsiteY0-32" fmla="*/ 218553 h 2219753"/>
              <a:gd name="connsiteX1-33" fmla="*/ 12205647 w 12205647"/>
              <a:gd name="connsiteY1-34" fmla="*/ 518804 h 2219753"/>
              <a:gd name="connsiteX2-35" fmla="*/ 12205647 w 12205647"/>
              <a:gd name="connsiteY2-36" fmla="*/ 2219753 h 2219753"/>
              <a:gd name="connsiteX3-37" fmla="*/ 13648 w 12205647"/>
              <a:gd name="connsiteY3-38" fmla="*/ 2219753 h 2219753"/>
              <a:gd name="connsiteX4-39" fmla="*/ 0 w 12205647"/>
              <a:gd name="connsiteY4-40" fmla="*/ 218553 h 2219753"/>
              <a:gd name="connsiteX0-41" fmla="*/ 0 w 12205647"/>
              <a:gd name="connsiteY0-42" fmla="*/ 185702 h 2186902"/>
              <a:gd name="connsiteX1-43" fmla="*/ 12205647 w 12205647"/>
              <a:gd name="connsiteY1-44" fmla="*/ 485953 h 2186902"/>
              <a:gd name="connsiteX2-45" fmla="*/ 12205647 w 12205647"/>
              <a:gd name="connsiteY2-46" fmla="*/ 2186902 h 2186902"/>
              <a:gd name="connsiteX3-47" fmla="*/ 13648 w 12205647"/>
              <a:gd name="connsiteY3-48" fmla="*/ 2186902 h 2186902"/>
              <a:gd name="connsiteX4-49" fmla="*/ 0 w 12205647"/>
              <a:gd name="connsiteY4-50" fmla="*/ 185702 h 2186902"/>
              <a:gd name="connsiteX0-51" fmla="*/ 0 w 12205647"/>
              <a:gd name="connsiteY0-52" fmla="*/ 208769 h 2209969"/>
              <a:gd name="connsiteX1-53" fmla="*/ 12205647 w 12205647"/>
              <a:gd name="connsiteY1-54" fmla="*/ 509020 h 2209969"/>
              <a:gd name="connsiteX2-55" fmla="*/ 12205647 w 12205647"/>
              <a:gd name="connsiteY2-56" fmla="*/ 2209969 h 2209969"/>
              <a:gd name="connsiteX3-57" fmla="*/ 13648 w 12205647"/>
              <a:gd name="connsiteY3-58" fmla="*/ 2209969 h 2209969"/>
              <a:gd name="connsiteX4-59" fmla="*/ 0 w 12205647"/>
              <a:gd name="connsiteY4-60" fmla="*/ 208769 h 2209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3505" h="2418112">
                <a:moveTo>
                  <a:pt x="50" y="295636"/>
                </a:moveTo>
                <a:cubicBezTo>
                  <a:pt x="5514170" y="-932649"/>
                  <a:pt x="6924680" y="2156440"/>
                  <a:pt x="12193505" y="717163"/>
                </a:cubicBezTo>
                <a:lnTo>
                  <a:pt x="12193505" y="2418112"/>
                </a:lnTo>
                <a:lnTo>
                  <a:pt x="1506" y="2418112"/>
                </a:lnTo>
                <a:cubicBezTo>
                  <a:pt x="-3043" y="1751045"/>
                  <a:pt x="4599" y="962703"/>
                  <a:pt x="50" y="295636"/>
                </a:cubicBezTo>
                <a:close/>
              </a:path>
            </a:pathLst>
          </a:custGeom>
          <a:gradFill flip="none" rotWithShape="1">
            <a:gsLst>
              <a:gs pos="18000">
                <a:schemeClr val="tx2">
                  <a:lumMod val="85000"/>
                </a:schemeClr>
              </a:gs>
              <a:gs pos="100000">
                <a:schemeClr val="accent1"/>
              </a:gs>
            </a:gsLst>
            <a:lin ang="108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39" name="shape 38">
            <a:extLst>
              <a:ext uri="{FF2B5EF4-FFF2-40B4-BE49-F238E27FC236}">
                <a16:creationId xmlns:a16="http://schemas.microsoft.com/office/drawing/2014/main" id="{ECF168A3-9546-AB92-BBCB-4C52C6CC1E0E}"/>
              </a:ext>
            </a:extLst>
          </p:cNvPr>
          <p:cNvPicPr>
            <a:picLocks noChangeAspect="1"/>
          </p:cNvPicPr>
          <p:nvPr/>
        </p:nvPicPr>
        <p:blipFill>
          <a:blip r:embed="rId7">
            <a:alphaModFix amt="5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rot="14400000" flipH="1" flipV="1">
            <a:off x="4228522" y="-3269680"/>
            <a:ext cx="3242421" cy="8620210"/>
          </a:xfrm>
          <a:custGeom>
            <a:avLst/>
            <a:gdLst>
              <a:gd name="connsiteX0" fmla="*/ 0 w 3242421"/>
              <a:gd name="connsiteY0" fmla="*/ 4241404 h 8620210"/>
              <a:gd name="connsiteX1" fmla="*/ 344622 w 3242421"/>
              <a:gd name="connsiteY1" fmla="*/ 4440372 h 8620210"/>
              <a:gd name="connsiteX2" fmla="*/ 2908271 w 3242421"/>
              <a:gd name="connsiteY2" fmla="*/ 0 h 8620210"/>
              <a:gd name="connsiteX3" fmla="*/ 3242421 w 3242421"/>
              <a:gd name="connsiteY3" fmla="*/ 0 h 8620210"/>
              <a:gd name="connsiteX4" fmla="*/ 3242421 w 3242421"/>
              <a:gd name="connsiteY4" fmla="*/ 8620210 h 8620210"/>
              <a:gd name="connsiteX5" fmla="*/ 0 w 3242421"/>
              <a:gd name="connsiteY5" fmla="*/ 8620210 h 8620210"/>
              <a:gd name="connsiteX6" fmla="*/ 0 w 3242421"/>
              <a:gd name="connsiteY6" fmla="*/ 0 h 8620210"/>
              <a:gd name="connsiteX7" fmla="*/ 1018841 w 3242421"/>
              <a:gd name="connsiteY7" fmla="*/ 0 h 8620210"/>
              <a:gd name="connsiteX8" fmla="*/ 0 w 3242421"/>
              <a:gd name="connsiteY8" fmla="*/ 1764684 h 862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2421" h="8620210">
                <a:moveTo>
                  <a:pt x="0" y="4241404"/>
                </a:moveTo>
                <a:lnTo>
                  <a:pt x="344622" y="4440372"/>
                </a:lnTo>
                <a:lnTo>
                  <a:pt x="2908271" y="0"/>
                </a:lnTo>
                <a:lnTo>
                  <a:pt x="3242421" y="0"/>
                </a:lnTo>
                <a:lnTo>
                  <a:pt x="3242421" y="8620210"/>
                </a:lnTo>
                <a:lnTo>
                  <a:pt x="0" y="8620210"/>
                </a:lnTo>
                <a:close/>
                <a:moveTo>
                  <a:pt x="0" y="0"/>
                </a:moveTo>
                <a:lnTo>
                  <a:pt x="1018841" y="0"/>
                </a:lnTo>
                <a:lnTo>
                  <a:pt x="0" y="1764684"/>
                </a:lnTo>
                <a:close/>
              </a:path>
            </a:pathLst>
          </a:custGeom>
        </p:spPr>
      </p:pic>
      <p:sp>
        <p:nvSpPr>
          <p:cNvPr id="37" name="矩形 22">
            <a:extLst>
              <a:ext uri="{FF2B5EF4-FFF2-40B4-BE49-F238E27FC236}">
                <a16:creationId xmlns:a16="http://schemas.microsoft.com/office/drawing/2014/main" id="{8B114F87-AF27-2006-2D18-EB71961AD0D3}"/>
              </a:ext>
            </a:extLst>
          </p:cNvPr>
          <p:cNvSpPr/>
          <p:nvPr/>
        </p:nvSpPr>
        <p:spPr>
          <a:xfrm>
            <a:off x="5098624" y="2303379"/>
            <a:ext cx="7093376" cy="2011719"/>
          </a:xfrm>
          <a:custGeom>
            <a:avLst/>
            <a:gdLst>
              <a:gd name="connsiteX0" fmla="*/ 50 w 12193505"/>
              <a:gd name="connsiteY0" fmla="*/ 288266 h 2410742"/>
              <a:gd name="connsiteX1" fmla="*/ 12193505 w 12193505"/>
              <a:gd name="connsiteY1" fmla="*/ 709793 h 2410742"/>
              <a:gd name="connsiteX2" fmla="*/ 12193505 w 12193505"/>
              <a:gd name="connsiteY2" fmla="*/ 2410742 h 2410742"/>
              <a:gd name="connsiteX3" fmla="*/ 1506 w 12193505"/>
              <a:gd name="connsiteY3" fmla="*/ 2410742 h 2410742"/>
              <a:gd name="connsiteX4" fmla="*/ 50 w 12193505"/>
              <a:gd name="connsiteY4" fmla="*/ 288266 h 2410742"/>
              <a:gd name="connsiteX0-1" fmla="*/ 0 w 12205647"/>
              <a:gd name="connsiteY0-2" fmla="*/ 0 h 2001200"/>
              <a:gd name="connsiteX1-3" fmla="*/ 12205647 w 12205647"/>
              <a:gd name="connsiteY1-4" fmla="*/ 300251 h 2001200"/>
              <a:gd name="connsiteX2-5" fmla="*/ 12205647 w 12205647"/>
              <a:gd name="connsiteY2-6" fmla="*/ 2001200 h 2001200"/>
              <a:gd name="connsiteX3-7" fmla="*/ 13648 w 12205647"/>
              <a:gd name="connsiteY3-8" fmla="*/ 2001200 h 2001200"/>
              <a:gd name="connsiteX4-9" fmla="*/ 0 w 12205647"/>
              <a:gd name="connsiteY4-10" fmla="*/ 0 h 2001200"/>
              <a:gd name="connsiteX0-11" fmla="*/ 0 w 12205647"/>
              <a:gd name="connsiteY0-12" fmla="*/ 0 h 2001200"/>
              <a:gd name="connsiteX1-13" fmla="*/ 12205647 w 12205647"/>
              <a:gd name="connsiteY1-14" fmla="*/ 300251 h 2001200"/>
              <a:gd name="connsiteX2-15" fmla="*/ 12205647 w 12205647"/>
              <a:gd name="connsiteY2-16" fmla="*/ 2001200 h 2001200"/>
              <a:gd name="connsiteX3-17" fmla="*/ 13648 w 12205647"/>
              <a:gd name="connsiteY3-18" fmla="*/ 2001200 h 2001200"/>
              <a:gd name="connsiteX4-19" fmla="*/ 0 w 12205647"/>
              <a:gd name="connsiteY4-20" fmla="*/ 0 h 2001200"/>
              <a:gd name="connsiteX0-21" fmla="*/ 0 w 12205647"/>
              <a:gd name="connsiteY0-22" fmla="*/ 0 h 2001200"/>
              <a:gd name="connsiteX1-23" fmla="*/ 12205647 w 12205647"/>
              <a:gd name="connsiteY1-24" fmla="*/ 300251 h 2001200"/>
              <a:gd name="connsiteX2-25" fmla="*/ 12205647 w 12205647"/>
              <a:gd name="connsiteY2-26" fmla="*/ 2001200 h 2001200"/>
              <a:gd name="connsiteX3-27" fmla="*/ 13648 w 12205647"/>
              <a:gd name="connsiteY3-28" fmla="*/ 2001200 h 2001200"/>
              <a:gd name="connsiteX4-29" fmla="*/ 0 w 12205647"/>
              <a:gd name="connsiteY4-30" fmla="*/ 0 h 2001200"/>
              <a:gd name="connsiteX0-31" fmla="*/ 0 w 12205647"/>
              <a:gd name="connsiteY0-32" fmla="*/ 218553 h 2219753"/>
              <a:gd name="connsiteX1-33" fmla="*/ 12205647 w 12205647"/>
              <a:gd name="connsiteY1-34" fmla="*/ 518804 h 2219753"/>
              <a:gd name="connsiteX2-35" fmla="*/ 12205647 w 12205647"/>
              <a:gd name="connsiteY2-36" fmla="*/ 2219753 h 2219753"/>
              <a:gd name="connsiteX3-37" fmla="*/ 13648 w 12205647"/>
              <a:gd name="connsiteY3-38" fmla="*/ 2219753 h 2219753"/>
              <a:gd name="connsiteX4-39" fmla="*/ 0 w 12205647"/>
              <a:gd name="connsiteY4-40" fmla="*/ 218553 h 2219753"/>
              <a:gd name="connsiteX0-41" fmla="*/ 0 w 12205647"/>
              <a:gd name="connsiteY0-42" fmla="*/ 185702 h 2186902"/>
              <a:gd name="connsiteX1-43" fmla="*/ 12205647 w 12205647"/>
              <a:gd name="connsiteY1-44" fmla="*/ 485953 h 2186902"/>
              <a:gd name="connsiteX2-45" fmla="*/ 12205647 w 12205647"/>
              <a:gd name="connsiteY2-46" fmla="*/ 2186902 h 2186902"/>
              <a:gd name="connsiteX3-47" fmla="*/ 13648 w 12205647"/>
              <a:gd name="connsiteY3-48" fmla="*/ 2186902 h 2186902"/>
              <a:gd name="connsiteX4-49" fmla="*/ 0 w 12205647"/>
              <a:gd name="connsiteY4-50" fmla="*/ 185702 h 2186902"/>
              <a:gd name="connsiteX0-51" fmla="*/ 0 w 12205647"/>
              <a:gd name="connsiteY0-52" fmla="*/ 208769 h 2209969"/>
              <a:gd name="connsiteX1-53" fmla="*/ 12205647 w 12205647"/>
              <a:gd name="connsiteY1-54" fmla="*/ 509020 h 2209969"/>
              <a:gd name="connsiteX2-55" fmla="*/ 12205647 w 12205647"/>
              <a:gd name="connsiteY2-56" fmla="*/ 2209969 h 2209969"/>
              <a:gd name="connsiteX3-57" fmla="*/ 13648 w 12205647"/>
              <a:gd name="connsiteY3-58" fmla="*/ 2209969 h 2209969"/>
              <a:gd name="connsiteX4-59" fmla="*/ 0 w 12205647"/>
              <a:gd name="connsiteY4-60" fmla="*/ 208769 h 2209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3505" h="2410742">
                <a:moveTo>
                  <a:pt x="50" y="288266"/>
                </a:moveTo>
                <a:cubicBezTo>
                  <a:pt x="4695304" y="-940019"/>
                  <a:pt x="8289457" y="2250887"/>
                  <a:pt x="12193505" y="709793"/>
                </a:cubicBezTo>
                <a:lnTo>
                  <a:pt x="12193505" y="2410742"/>
                </a:lnTo>
                <a:lnTo>
                  <a:pt x="1506" y="2410742"/>
                </a:lnTo>
                <a:cubicBezTo>
                  <a:pt x="-3043" y="1743675"/>
                  <a:pt x="4599" y="955333"/>
                  <a:pt x="50" y="288266"/>
                </a:cubicBezTo>
                <a:close/>
              </a:path>
            </a:pathLst>
          </a:custGeom>
          <a:gradFill flip="none" rotWithShape="1">
            <a:gsLst>
              <a:gs pos="18000">
                <a:schemeClr val="bg1">
                  <a:lumMod val="75000"/>
                </a:schemeClr>
              </a:gs>
              <a:gs pos="100000">
                <a:schemeClr val="bg1"/>
              </a:gs>
            </a:gsLst>
            <a:lin ang="162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5" name="矩形 22">
            <a:extLst>
              <a:ext uri="{FF2B5EF4-FFF2-40B4-BE49-F238E27FC236}">
                <a16:creationId xmlns:a16="http://schemas.microsoft.com/office/drawing/2014/main" id="{61B16494-A9DF-7042-3E2C-BC850A35707B}"/>
              </a:ext>
            </a:extLst>
          </p:cNvPr>
          <p:cNvSpPr/>
          <p:nvPr/>
        </p:nvSpPr>
        <p:spPr>
          <a:xfrm>
            <a:off x="-1505" y="1986509"/>
            <a:ext cx="12193505" cy="3877672"/>
          </a:xfrm>
          <a:custGeom>
            <a:avLst/>
            <a:gdLst>
              <a:gd name="connsiteX0" fmla="*/ 50 w 12193505"/>
              <a:gd name="connsiteY0" fmla="*/ 288266 h 2410742"/>
              <a:gd name="connsiteX1" fmla="*/ 12193505 w 12193505"/>
              <a:gd name="connsiteY1" fmla="*/ 709793 h 2410742"/>
              <a:gd name="connsiteX2" fmla="*/ 12193505 w 12193505"/>
              <a:gd name="connsiteY2" fmla="*/ 2410742 h 2410742"/>
              <a:gd name="connsiteX3" fmla="*/ 1506 w 12193505"/>
              <a:gd name="connsiteY3" fmla="*/ 2410742 h 2410742"/>
              <a:gd name="connsiteX4" fmla="*/ 50 w 12193505"/>
              <a:gd name="connsiteY4" fmla="*/ 288266 h 2410742"/>
              <a:gd name="connsiteX0-1" fmla="*/ 0 w 12205647"/>
              <a:gd name="connsiteY0-2" fmla="*/ 0 h 2001200"/>
              <a:gd name="connsiteX1-3" fmla="*/ 12205647 w 12205647"/>
              <a:gd name="connsiteY1-4" fmla="*/ 300251 h 2001200"/>
              <a:gd name="connsiteX2-5" fmla="*/ 12205647 w 12205647"/>
              <a:gd name="connsiteY2-6" fmla="*/ 2001200 h 2001200"/>
              <a:gd name="connsiteX3-7" fmla="*/ 13648 w 12205647"/>
              <a:gd name="connsiteY3-8" fmla="*/ 2001200 h 2001200"/>
              <a:gd name="connsiteX4-9" fmla="*/ 0 w 12205647"/>
              <a:gd name="connsiteY4-10" fmla="*/ 0 h 2001200"/>
              <a:gd name="connsiteX0-11" fmla="*/ 0 w 12205647"/>
              <a:gd name="connsiteY0-12" fmla="*/ 0 h 2001200"/>
              <a:gd name="connsiteX1-13" fmla="*/ 12205647 w 12205647"/>
              <a:gd name="connsiteY1-14" fmla="*/ 300251 h 2001200"/>
              <a:gd name="connsiteX2-15" fmla="*/ 12205647 w 12205647"/>
              <a:gd name="connsiteY2-16" fmla="*/ 2001200 h 2001200"/>
              <a:gd name="connsiteX3-17" fmla="*/ 13648 w 12205647"/>
              <a:gd name="connsiteY3-18" fmla="*/ 2001200 h 2001200"/>
              <a:gd name="connsiteX4-19" fmla="*/ 0 w 12205647"/>
              <a:gd name="connsiteY4-20" fmla="*/ 0 h 2001200"/>
              <a:gd name="connsiteX0-21" fmla="*/ 0 w 12205647"/>
              <a:gd name="connsiteY0-22" fmla="*/ 0 h 2001200"/>
              <a:gd name="connsiteX1-23" fmla="*/ 12205647 w 12205647"/>
              <a:gd name="connsiteY1-24" fmla="*/ 300251 h 2001200"/>
              <a:gd name="connsiteX2-25" fmla="*/ 12205647 w 12205647"/>
              <a:gd name="connsiteY2-26" fmla="*/ 2001200 h 2001200"/>
              <a:gd name="connsiteX3-27" fmla="*/ 13648 w 12205647"/>
              <a:gd name="connsiteY3-28" fmla="*/ 2001200 h 2001200"/>
              <a:gd name="connsiteX4-29" fmla="*/ 0 w 12205647"/>
              <a:gd name="connsiteY4-30" fmla="*/ 0 h 2001200"/>
              <a:gd name="connsiteX0-31" fmla="*/ 0 w 12205647"/>
              <a:gd name="connsiteY0-32" fmla="*/ 218553 h 2219753"/>
              <a:gd name="connsiteX1-33" fmla="*/ 12205647 w 12205647"/>
              <a:gd name="connsiteY1-34" fmla="*/ 518804 h 2219753"/>
              <a:gd name="connsiteX2-35" fmla="*/ 12205647 w 12205647"/>
              <a:gd name="connsiteY2-36" fmla="*/ 2219753 h 2219753"/>
              <a:gd name="connsiteX3-37" fmla="*/ 13648 w 12205647"/>
              <a:gd name="connsiteY3-38" fmla="*/ 2219753 h 2219753"/>
              <a:gd name="connsiteX4-39" fmla="*/ 0 w 12205647"/>
              <a:gd name="connsiteY4-40" fmla="*/ 218553 h 2219753"/>
              <a:gd name="connsiteX0-41" fmla="*/ 0 w 12205647"/>
              <a:gd name="connsiteY0-42" fmla="*/ 185702 h 2186902"/>
              <a:gd name="connsiteX1-43" fmla="*/ 12205647 w 12205647"/>
              <a:gd name="connsiteY1-44" fmla="*/ 485953 h 2186902"/>
              <a:gd name="connsiteX2-45" fmla="*/ 12205647 w 12205647"/>
              <a:gd name="connsiteY2-46" fmla="*/ 2186902 h 2186902"/>
              <a:gd name="connsiteX3-47" fmla="*/ 13648 w 12205647"/>
              <a:gd name="connsiteY3-48" fmla="*/ 2186902 h 2186902"/>
              <a:gd name="connsiteX4-49" fmla="*/ 0 w 12205647"/>
              <a:gd name="connsiteY4-50" fmla="*/ 185702 h 2186902"/>
              <a:gd name="connsiteX0-51" fmla="*/ 0 w 12205647"/>
              <a:gd name="connsiteY0-52" fmla="*/ 208769 h 2209969"/>
              <a:gd name="connsiteX1-53" fmla="*/ 12205647 w 12205647"/>
              <a:gd name="connsiteY1-54" fmla="*/ 509020 h 2209969"/>
              <a:gd name="connsiteX2-55" fmla="*/ 12205647 w 12205647"/>
              <a:gd name="connsiteY2-56" fmla="*/ 2209969 h 2209969"/>
              <a:gd name="connsiteX3-57" fmla="*/ 13648 w 12205647"/>
              <a:gd name="connsiteY3-58" fmla="*/ 2209969 h 2209969"/>
              <a:gd name="connsiteX4-59" fmla="*/ 0 w 12205647"/>
              <a:gd name="connsiteY4-60" fmla="*/ 208769 h 2209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3505" h="2410742">
                <a:moveTo>
                  <a:pt x="50" y="288266"/>
                </a:moveTo>
                <a:cubicBezTo>
                  <a:pt x="4695304" y="-940019"/>
                  <a:pt x="8289457" y="2250887"/>
                  <a:pt x="12193505" y="709793"/>
                </a:cubicBezTo>
                <a:lnTo>
                  <a:pt x="12193505" y="2410742"/>
                </a:lnTo>
                <a:lnTo>
                  <a:pt x="1506" y="2410742"/>
                </a:lnTo>
                <a:cubicBezTo>
                  <a:pt x="-3043" y="1743675"/>
                  <a:pt x="4599" y="955333"/>
                  <a:pt x="50" y="288266"/>
                </a:cubicBezTo>
                <a:close/>
              </a:path>
            </a:pathLst>
          </a:custGeom>
          <a:gradFill flip="none" rotWithShape="1">
            <a:gsLst>
              <a:gs pos="18000">
                <a:schemeClr val="tx1"/>
              </a:gs>
              <a:gs pos="100000">
                <a:schemeClr val="bg1">
                  <a:alpha val="90000"/>
                </a:schemeClr>
              </a:gs>
            </a:gsLst>
            <a:lin ang="3000000" scaled="0"/>
          </a:gradFill>
          <a:ln>
            <a:noFill/>
          </a:ln>
          <a:effectLst>
            <a:outerShdw blurRad="63500" dist="38100" dir="16200000" rotWithShape="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8" name="Text1">
            <a:extLst>
              <a:ext uri="{FF2B5EF4-FFF2-40B4-BE49-F238E27FC236}">
                <a16:creationId xmlns:a16="http://schemas.microsoft.com/office/drawing/2014/main" id="{1565505A-118F-B544-528D-586F8F5A1564}"/>
              </a:ext>
            </a:extLst>
          </p:cNvPr>
          <p:cNvSpPr txBox="1"/>
          <p:nvPr>
            <p:custDataLst>
              <p:tags r:id="rId2"/>
            </p:custDataLst>
          </p:nvPr>
        </p:nvSpPr>
        <p:spPr>
          <a:xfrm>
            <a:off x="5098624" y="1288786"/>
            <a:ext cx="6376614" cy="2244381"/>
          </a:xfrm>
          <a:prstGeom prst="rect">
            <a:avLst/>
          </a:prstGeom>
          <a:noFill/>
        </p:spPr>
        <p:txBody>
          <a:bodyPr wrap="square" lIns="0" tIns="0" rIns="0" bIns="0" rtlCol="0" anchor="b" anchorCtr="0">
            <a:normAutofit fontScale="8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altLang="zh-CN" sz="7200" b="1">
                <a:latin typeface="微软雅黑" panose="020B0503020204020204" charset="-122"/>
                <a:ea typeface="微软雅黑" panose="020B0503020204020204" charset="-122"/>
              </a:rPr>
              <a:t>基于ADASYN和机器学习的水质检测系统研发</a:t>
            </a:r>
          </a:p>
        </p:txBody>
      </p:sp>
      <p:sp>
        <p:nvSpPr>
          <p:cNvPr id="9" name="任意多边形: 形状 8">
            <a:extLst>
              <a:ext uri="{FF2B5EF4-FFF2-40B4-BE49-F238E27FC236}">
                <a16:creationId xmlns:a16="http://schemas.microsoft.com/office/drawing/2014/main" id="{A684DC84-22F6-1026-0973-954C826AF612}"/>
              </a:ext>
            </a:extLst>
          </p:cNvPr>
          <p:cNvSpPr/>
          <p:nvPr/>
        </p:nvSpPr>
        <p:spPr>
          <a:xfrm rot="21101364">
            <a:off x="-158043" y="-419345"/>
            <a:ext cx="2716095" cy="1767433"/>
          </a:xfrm>
          <a:custGeom>
            <a:avLst/>
            <a:gdLst>
              <a:gd name="connsiteX0" fmla="*/ 2716095 w 2716095"/>
              <a:gd name="connsiteY0" fmla="*/ 362512 h 1767433"/>
              <a:gd name="connsiteX1" fmla="*/ 2690361 w 2716095"/>
              <a:gd name="connsiteY1" fmla="*/ 503245 h 1767433"/>
              <a:gd name="connsiteX2" fmla="*/ 831961 w 2716095"/>
              <a:gd name="connsiteY2" fmla="*/ 1767433 h 1767433"/>
              <a:gd name="connsiteX3" fmla="*/ 136401 w 2716095"/>
              <a:gd name="connsiteY3" fmla="*/ 1657612 h 1767433"/>
              <a:gd name="connsiteX4" fmla="*/ 0 w 2716095"/>
              <a:gd name="connsiteY4" fmla="*/ 1604479 h 1767433"/>
              <a:gd name="connsiteX5" fmla="*/ 234371 w 2716095"/>
              <a:gd name="connsiteY5" fmla="*/ 0 h 1767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6095" h="1767433">
                <a:moveTo>
                  <a:pt x="2716095" y="362512"/>
                </a:moveTo>
                <a:lnTo>
                  <a:pt x="2690361" y="503245"/>
                </a:lnTo>
                <a:cubicBezTo>
                  <a:pt x="2513479" y="1224716"/>
                  <a:pt x="1748655" y="1767433"/>
                  <a:pt x="831961" y="1767433"/>
                </a:cubicBezTo>
                <a:cubicBezTo>
                  <a:pt x="586418" y="1767433"/>
                  <a:pt x="351771" y="1728495"/>
                  <a:pt x="136401" y="1657612"/>
                </a:cubicBezTo>
                <a:lnTo>
                  <a:pt x="0" y="1604479"/>
                </a:lnTo>
                <a:lnTo>
                  <a:pt x="234371" y="0"/>
                </a:lnTo>
                <a:close/>
              </a:path>
            </a:pathLst>
          </a:custGeom>
          <a:gradFill flip="none" rotWithShape="1">
            <a:gsLst>
              <a:gs pos="37000">
                <a:schemeClr val="bg1">
                  <a:alpha val="0"/>
                </a:schemeClr>
              </a:gs>
              <a:gs pos="100000">
                <a:schemeClr val="accent1">
                  <a:alpha val="20000"/>
                </a:scheme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pic>
        <p:nvPicPr>
          <p:cNvPr id="14" name="shape 13">
            <a:extLst>
              <a:ext uri="{FF2B5EF4-FFF2-40B4-BE49-F238E27FC236}">
                <a16:creationId xmlns:a16="http://schemas.microsoft.com/office/drawing/2014/main" id="{C7846AD5-7A43-B40A-BC83-FF795530541E}"/>
              </a:ext>
            </a:extLst>
          </p:cNvPr>
          <p:cNvPicPr>
            <a:picLocks noChangeAspect="1"/>
          </p:cNvPicPr>
          <p:nvPr/>
        </p:nvPicPr>
        <p:blipFill>
          <a:blip r:embed="rId8">
            <a:extLst>
              <a:ext uri="{28A0092B-C50C-407E-A947-70E740481C1C}">
                <a14:useLocalDpi xmlns:a14="http://schemas.microsoft.com/office/drawing/2010/main" val="0"/>
              </a:ext>
            </a:extLst>
          </a:blip>
          <a:srcRect t="429" b="27653"/>
          <a:stretch>
            <a:fillRect/>
          </a:stretch>
        </p:blipFill>
        <p:spPr>
          <a:xfrm>
            <a:off x="0" y="2275785"/>
            <a:ext cx="12192000" cy="4914115"/>
          </a:xfrm>
          <a:custGeom>
            <a:avLst/>
            <a:gdLst>
              <a:gd name="connsiteX0" fmla="*/ 2625648 w 12192000"/>
              <a:gd name="connsiteY0" fmla="*/ 305 h 4914115"/>
              <a:gd name="connsiteX1" fmla="*/ 12092565 w 12192000"/>
              <a:gd name="connsiteY1" fmla="*/ 1430169 h 4914115"/>
              <a:gd name="connsiteX2" fmla="*/ 12192000 w 12192000"/>
              <a:gd name="connsiteY2" fmla="*/ 1406770 h 4914115"/>
              <a:gd name="connsiteX3" fmla="*/ 12192000 w 12192000"/>
              <a:gd name="connsiteY3" fmla="*/ 4914115 h 4914115"/>
              <a:gd name="connsiteX4" fmla="*/ 0 w 12192000"/>
              <a:gd name="connsiteY4" fmla="*/ 4914115 h 4914115"/>
              <a:gd name="connsiteX5" fmla="*/ 0 w 12192000"/>
              <a:gd name="connsiteY5" fmla="*/ 638002 h 4914115"/>
              <a:gd name="connsiteX6" fmla="*/ 44904 w 12192000"/>
              <a:gd name="connsiteY6" fmla="*/ 616786 h 4914115"/>
              <a:gd name="connsiteX7" fmla="*/ 2625648 w 12192000"/>
              <a:gd name="connsiteY7" fmla="*/ 305 h 491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4914115">
                <a:moveTo>
                  <a:pt x="2625648" y="305"/>
                </a:moveTo>
                <a:cubicBezTo>
                  <a:pt x="5438340" y="32203"/>
                  <a:pt x="7042666" y="2559692"/>
                  <a:pt x="12092565" y="1430169"/>
                </a:cubicBezTo>
                <a:lnTo>
                  <a:pt x="12192000" y="1406770"/>
                </a:lnTo>
                <a:lnTo>
                  <a:pt x="12192000" y="4914115"/>
                </a:lnTo>
                <a:lnTo>
                  <a:pt x="0" y="4914115"/>
                </a:lnTo>
                <a:lnTo>
                  <a:pt x="0" y="638002"/>
                </a:lnTo>
                <a:lnTo>
                  <a:pt x="44904" y="616786"/>
                </a:lnTo>
                <a:cubicBezTo>
                  <a:pt x="1048145" y="159039"/>
                  <a:pt x="1879423" y="-8158"/>
                  <a:pt x="2625648" y="305"/>
                </a:cubicBezTo>
                <a:close/>
              </a:path>
            </a:pathLst>
          </a:custGeom>
        </p:spPr>
      </p:pic>
      <p:cxnSp>
        <p:nvCxnSpPr>
          <p:cNvPr id="27" name="直接连接符 26">
            <a:extLst>
              <a:ext uri="{FF2B5EF4-FFF2-40B4-BE49-F238E27FC236}">
                <a16:creationId xmlns:a16="http://schemas.microsoft.com/office/drawing/2014/main" id="{99B972E5-37E4-8F60-583F-057D22DAB004}"/>
              </a:ext>
            </a:extLst>
          </p:cNvPr>
          <p:cNvCxnSpPr/>
          <p:nvPr/>
        </p:nvCxnSpPr>
        <p:spPr>
          <a:xfrm flipH="1">
            <a:off x="11751239" y="1572126"/>
            <a:ext cx="0" cy="2742972"/>
          </a:xfrm>
          <a:prstGeom prst="line">
            <a:avLst/>
          </a:prstGeom>
          <a:ln w="38100">
            <a:gradFill flip="none" rotWithShape="1">
              <a:gsLst>
                <a:gs pos="0">
                  <a:schemeClr val="accent1"/>
                </a:gs>
                <a:gs pos="100000">
                  <a:schemeClr val="tx1"/>
                </a:gs>
              </a:gsLst>
              <a:lin ang="16200000" scaled="1"/>
            </a:gradFill>
          </a:ln>
        </p:spPr>
        <p:style>
          <a:lnRef idx="1">
            <a:schemeClr val="accent1"/>
          </a:lnRef>
          <a:fillRef idx="0">
            <a:schemeClr val="accent1"/>
          </a:fillRef>
          <a:effectRef idx="0">
            <a:schemeClr val="accent1"/>
          </a:effectRef>
          <a:fontRef idx="minor">
            <a:schemeClr val="tx1"/>
          </a:fontRef>
        </p:style>
      </p:cxnSp>
      <p:sp>
        <p:nvSpPr>
          <p:cNvPr id="55" name="任意多边形: 形状 54">
            <a:extLst>
              <a:ext uri="{FF2B5EF4-FFF2-40B4-BE49-F238E27FC236}">
                <a16:creationId xmlns:a16="http://schemas.microsoft.com/office/drawing/2014/main" id="{A410196E-AF37-9B4B-BEB7-DB3AE818D94D}"/>
              </a:ext>
            </a:extLst>
          </p:cNvPr>
          <p:cNvSpPr/>
          <p:nvPr/>
        </p:nvSpPr>
        <p:spPr>
          <a:xfrm flipH="1">
            <a:off x="-3011" y="5285874"/>
            <a:ext cx="12194960" cy="1904026"/>
          </a:xfrm>
          <a:custGeom>
            <a:avLst/>
            <a:gdLst>
              <a:gd name="connsiteX0" fmla="*/ 1992016 w 12194960"/>
              <a:gd name="connsiteY0" fmla="*/ 7 h 1961446"/>
              <a:gd name="connsiteX1" fmla="*/ 0 w 12194960"/>
              <a:gd name="connsiteY1" fmla="*/ 160311 h 1961446"/>
              <a:gd name="connsiteX2" fmla="*/ 728 w 12194960"/>
              <a:gd name="connsiteY2" fmla="*/ 1867310 h 1961446"/>
              <a:gd name="connsiteX3" fmla="*/ 614 w 12194960"/>
              <a:gd name="connsiteY3" fmla="*/ 1961446 h 1961446"/>
              <a:gd name="connsiteX4" fmla="*/ 12194960 w 12194960"/>
              <a:gd name="connsiteY4" fmla="*/ 1961446 h 1961446"/>
              <a:gd name="connsiteX5" fmla="*/ 12194960 w 12194960"/>
              <a:gd name="connsiteY5" fmla="*/ 838336 h 1961446"/>
              <a:gd name="connsiteX6" fmla="*/ 1992016 w 12194960"/>
              <a:gd name="connsiteY6" fmla="*/ 7 h 1961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4960" h="1961446">
                <a:moveTo>
                  <a:pt x="1992016" y="7"/>
                </a:moveTo>
                <a:cubicBezTo>
                  <a:pt x="1369640" y="-672"/>
                  <a:pt x="708400" y="46700"/>
                  <a:pt x="0" y="160311"/>
                </a:cubicBezTo>
                <a:cubicBezTo>
                  <a:pt x="2275" y="696799"/>
                  <a:pt x="1502" y="1282055"/>
                  <a:pt x="728" y="1867310"/>
                </a:cubicBezTo>
                <a:lnTo>
                  <a:pt x="614" y="1961446"/>
                </a:lnTo>
                <a:lnTo>
                  <a:pt x="12194960" y="1961446"/>
                </a:lnTo>
                <a:lnTo>
                  <a:pt x="12194960" y="838336"/>
                </a:lnTo>
                <a:cubicBezTo>
                  <a:pt x="8519635" y="1391156"/>
                  <a:pt x="6348652" y="4759"/>
                  <a:pt x="1992016" y="7"/>
                </a:cubicBezTo>
                <a:close/>
              </a:path>
            </a:pathLst>
          </a:custGeom>
          <a:gradFill flip="none" rotWithShape="1">
            <a:gsLst>
              <a:gs pos="0">
                <a:schemeClr val="bg1"/>
              </a:gs>
              <a:gs pos="100000">
                <a:schemeClr val="bg1">
                  <a:alpha val="5000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4" name="组合 3">
            <a:extLst>
              <a:ext uri="{FF2B5EF4-FFF2-40B4-BE49-F238E27FC236}">
                <a16:creationId xmlns:a16="http://schemas.microsoft.com/office/drawing/2014/main" id="{967EE8A9-746D-FFD6-7624-894EE9B454B9}"/>
              </a:ext>
            </a:extLst>
          </p:cNvPr>
          <p:cNvGrpSpPr/>
          <p:nvPr/>
        </p:nvGrpSpPr>
        <p:grpSpPr>
          <a:xfrm>
            <a:off x="681975" y="433867"/>
            <a:ext cx="802639" cy="162215"/>
            <a:chOff x="836785" y="6005494"/>
            <a:chExt cx="802639" cy="162215"/>
          </a:xfrm>
        </p:grpSpPr>
        <p:sp>
          <p:nvSpPr>
            <p:cNvPr id="45" name="椭圆 44">
              <a:extLst>
                <a:ext uri="{FF2B5EF4-FFF2-40B4-BE49-F238E27FC236}">
                  <a16:creationId xmlns:a16="http://schemas.microsoft.com/office/drawing/2014/main" id="{7A365EAB-92EF-67AB-62ED-6387ECB6A1F9}"/>
                </a:ext>
              </a:extLst>
            </p:cNvPr>
            <p:cNvSpPr/>
            <p:nvPr/>
          </p:nvSpPr>
          <p:spPr>
            <a:xfrm rot="18900000">
              <a:off x="836785" y="6005494"/>
              <a:ext cx="162215" cy="162215"/>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sp>
          <p:nvSpPr>
            <p:cNvPr id="46" name="椭圆 45">
              <a:extLst>
                <a:ext uri="{FF2B5EF4-FFF2-40B4-BE49-F238E27FC236}">
                  <a16:creationId xmlns:a16="http://schemas.microsoft.com/office/drawing/2014/main" id="{69AF8825-00B2-96BA-4667-BC7923A2533A}"/>
                </a:ext>
              </a:extLst>
            </p:cNvPr>
            <p:cNvSpPr/>
            <p:nvPr/>
          </p:nvSpPr>
          <p:spPr>
            <a:xfrm rot="18900000">
              <a:off x="1050260" y="6005494"/>
              <a:ext cx="162215" cy="162215"/>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sp>
          <p:nvSpPr>
            <p:cNvPr id="47" name="椭圆 46">
              <a:extLst>
                <a:ext uri="{FF2B5EF4-FFF2-40B4-BE49-F238E27FC236}">
                  <a16:creationId xmlns:a16="http://schemas.microsoft.com/office/drawing/2014/main" id="{A99BDC8B-B885-CEDB-E120-1E02B2CF7D89}"/>
                </a:ext>
              </a:extLst>
            </p:cNvPr>
            <p:cNvSpPr/>
            <p:nvPr/>
          </p:nvSpPr>
          <p:spPr>
            <a:xfrm rot="18900000">
              <a:off x="1263734" y="6005494"/>
              <a:ext cx="162215" cy="162215"/>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sp>
          <p:nvSpPr>
            <p:cNvPr id="48" name="椭圆 47">
              <a:extLst>
                <a:ext uri="{FF2B5EF4-FFF2-40B4-BE49-F238E27FC236}">
                  <a16:creationId xmlns:a16="http://schemas.microsoft.com/office/drawing/2014/main" id="{86DC4E9A-7AC2-074A-7A9B-CBFEE7CFA039}"/>
                </a:ext>
              </a:extLst>
            </p:cNvPr>
            <p:cNvSpPr/>
            <p:nvPr/>
          </p:nvSpPr>
          <p:spPr>
            <a:xfrm rot="18900000">
              <a:off x="1477209" y="6005494"/>
              <a:ext cx="162215" cy="162215"/>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grpSp>
      <p:sp>
        <p:nvSpPr>
          <p:cNvPr id="25" name="任意多边形: 形状 24">
            <a:extLst>
              <a:ext uri="{FF2B5EF4-FFF2-40B4-BE49-F238E27FC236}">
                <a16:creationId xmlns:a16="http://schemas.microsoft.com/office/drawing/2014/main" id="{6595E6F3-76FA-7C32-19A2-0FAC3CEE039D}"/>
              </a:ext>
            </a:extLst>
          </p:cNvPr>
          <p:cNvSpPr/>
          <p:nvPr/>
        </p:nvSpPr>
        <p:spPr>
          <a:xfrm>
            <a:off x="11644878" y="5518150"/>
            <a:ext cx="573213" cy="1270614"/>
          </a:xfrm>
          <a:custGeom>
            <a:avLst/>
            <a:gdLst>
              <a:gd name="connsiteX0" fmla="*/ 573213 w 573213"/>
              <a:gd name="connsiteY0" fmla="*/ 0 h 1270614"/>
              <a:gd name="connsiteX1" fmla="*/ 573213 w 573213"/>
              <a:gd name="connsiteY1" fmla="*/ 1270614 h 1270614"/>
              <a:gd name="connsiteX2" fmla="*/ 507565 w 573213"/>
              <a:gd name="connsiteY2" fmla="*/ 1254145 h 1270614"/>
              <a:gd name="connsiteX3" fmla="*/ 0 w 573213"/>
              <a:gd name="connsiteY3" fmla="*/ 635307 h 1270614"/>
              <a:gd name="connsiteX4" fmla="*/ 507565 w 573213"/>
              <a:gd name="connsiteY4" fmla="*/ 16469 h 1270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213" h="1270614">
                <a:moveTo>
                  <a:pt x="573213" y="0"/>
                </a:moveTo>
                <a:lnTo>
                  <a:pt x="573213" y="1270614"/>
                </a:lnTo>
                <a:lnTo>
                  <a:pt x="507565" y="1254145"/>
                </a:lnTo>
                <a:cubicBezTo>
                  <a:pt x="209291" y="1152188"/>
                  <a:pt x="0" y="913500"/>
                  <a:pt x="0" y="635307"/>
                </a:cubicBezTo>
                <a:cubicBezTo>
                  <a:pt x="0" y="357114"/>
                  <a:pt x="209291" y="118426"/>
                  <a:pt x="507565" y="16469"/>
                </a:cubicBezTo>
                <a:close/>
              </a:path>
            </a:pathLst>
          </a:custGeom>
          <a:gradFill flip="none" rotWithShape="1">
            <a:gsLst>
              <a:gs pos="0">
                <a:schemeClr val="accent1">
                  <a:alpha val="50000"/>
                </a:schemeClr>
              </a:gs>
              <a:gs pos="100000">
                <a:schemeClr val="bg1">
                  <a:alpha val="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sp>
        <p:nvSpPr>
          <p:cNvPr id="5" name="Text2">
            <a:extLst>
              <a:ext uri="{FF2B5EF4-FFF2-40B4-BE49-F238E27FC236}">
                <a16:creationId xmlns:a16="http://schemas.microsoft.com/office/drawing/2014/main" id="{182EA528-BA95-97B2-3BC3-CAA29F13EA72}"/>
              </a:ext>
            </a:extLst>
          </p:cNvPr>
          <p:cNvSpPr txBox="1"/>
          <p:nvPr>
            <p:custDataLst>
              <p:tags r:id="rId3"/>
            </p:custDataLst>
          </p:nvPr>
        </p:nvSpPr>
        <p:spPr>
          <a:xfrm>
            <a:off x="9043818" y="5937455"/>
            <a:ext cx="2151036" cy="302253"/>
          </a:xfrm>
          <a:prstGeom prst="rect">
            <a:avLst/>
          </a:prstGeom>
          <a:noFill/>
        </p:spPr>
        <p:txBody>
          <a:bodyPr wrap="square" lIns="0" tIns="0" rIns="0" bIns="0" rtlCol="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sz="1400">
                <a:latin typeface="微软雅黑" panose="020B0503020204020204" charset="-122"/>
                <a:ea typeface="微软雅黑" panose="020B0503020204020204" charset="-122"/>
                <a:sym typeface="+mn-ea"/>
              </a:rPr>
              <a:t>汇报人：刘畅</a:t>
            </a:r>
          </a:p>
        </p:txBody>
      </p:sp>
      <p:sp>
        <p:nvSpPr>
          <p:cNvPr id="6" name="Text3">
            <a:extLst>
              <a:ext uri="{FF2B5EF4-FFF2-40B4-BE49-F238E27FC236}">
                <a16:creationId xmlns:a16="http://schemas.microsoft.com/office/drawing/2014/main" id="{C7CA9742-975B-D5F4-F78B-5F6A4CAB28A2}"/>
              </a:ext>
            </a:extLst>
          </p:cNvPr>
          <p:cNvSpPr txBox="1"/>
          <p:nvPr>
            <p:custDataLst>
              <p:tags r:id="rId4"/>
            </p:custDataLst>
          </p:nvPr>
        </p:nvSpPr>
        <p:spPr>
          <a:xfrm>
            <a:off x="9043818" y="6337025"/>
            <a:ext cx="2151036" cy="302253"/>
          </a:xfrm>
          <a:prstGeom prst="rect">
            <a:avLst/>
          </a:prstGeom>
          <a:noFill/>
        </p:spPr>
        <p:txBody>
          <a:bodyPr wrap="square" lIns="0" tIns="0" rIns="0" bIns="0" rtlCol="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400">
                <a:latin typeface="微软雅黑" panose="020B0503020204020204" charset="-122"/>
                <a:ea typeface="微软雅黑" panose="020B0503020204020204" charset="-122"/>
                <a:sym typeface="+mn-ea"/>
              </a:rPr>
              <a:t>指导老师：许汀汀</a:t>
            </a:r>
          </a:p>
        </p:txBody>
      </p:sp>
      <p:pic>
        <p:nvPicPr>
          <p:cNvPr id="3" name="图片 2" descr="徽标&#10;&#10;描述已自动生成">
            <a:extLst>
              <a:ext uri="{FF2B5EF4-FFF2-40B4-BE49-F238E27FC236}">
                <a16:creationId xmlns:a16="http://schemas.microsoft.com/office/drawing/2014/main" id="{9DAD0CDA-909D-8BBE-9604-38C3D91C2BE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973861" y="0"/>
            <a:ext cx="1381300" cy="1381300"/>
          </a:xfrm>
          <a:prstGeom prst="rect">
            <a:avLst/>
          </a:prstGeom>
        </p:spPr>
      </p:pic>
    </p:spTree>
    <p:custDataLst>
      <p:tags r:id="rId1"/>
    </p:custDataLst>
    <p:extLst>
      <p:ext uri="{BB962C8B-B14F-4D97-AF65-F5344CB8AC3E}">
        <p14:creationId xmlns:p14="http://schemas.microsoft.com/office/powerpoint/2010/main" val="3584081320"/>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name="chapter_1">
    <p:bg>
      <p:bgPr>
        <a:solidFill>
          <a:schemeClr val="bg1"/>
        </a:solidFill>
        <a:effectLst/>
      </p:bgPr>
    </p:bg>
    <p:spTree>
      <p:nvGrpSpPr>
        <p:cNvPr id="1" name=""/>
        <p:cNvGrpSpPr/>
        <p:nvPr/>
      </p:nvGrpSpPr>
      <p:grpSpPr>
        <a:xfrm>
          <a:off x="0" y="0"/>
          <a:ext cx="0" cy="0"/>
          <a:chOff x="0" y="0"/>
          <a:chExt cx="0" cy="0"/>
        </a:xfrm>
      </p:grpSpPr>
      <p:sp>
        <p:nvSpPr>
          <p:cNvPr id="2" name="Text1">
            <a:extLst>
              <a:ext uri="{FF2B5EF4-FFF2-40B4-BE49-F238E27FC236}">
                <a16:creationId xmlns:a16="http://schemas.microsoft.com/office/drawing/2014/main" id="{E455AF4E-940E-5A39-5639-7494952923E8}"/>
              </a:ext>
            </a:extLst>
          </p:cNvPr>
          <p:cNvSpPr txBox="1"/>
          <p:nvPr>
            <p:custDataLst>
              <p:tags r:id="rId2"/>
            </p:custDataLst>
          </p:nvPr>
        </p:nvSpPr>
        <p:spPr>
          <a:xfrm>
            <a:off x="803012" y="2657162"/>
            <a:ext cx="6788635" cy="1300480"/>
          </a:xfrm>
          <a:prstGeom prst="rect">
            <a:avLst/>
          </a:prstGeom>
          <a:noFill/>
        </p:spPr>
        <p:txBody>
          <a:bodyPr wrap="square" rtlCol="0" anchor="t" anchorCtr="0">
            <a:normAutofit fontScale="92500"/>
          </a:bodyPr>
          <a:lstStyle>
            <a:defPPr>
              <a:defRPr lang="en-US"/>
            </a:defPPr>
            <a:lvl1pPr marL="0" algn="l" defTabSz="9144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6000" spc="0" dirty="0">
                <a:solidFill>
                  <a:schemeClr val="tx1"/>
                </a:solidFill>
                <a:uFillTx/>
                <a:latin typeface="微软雅黑" panose="020B0503020204020204" pitchFamily="34" charset="-122"/>
                <a:ea typeface="微软雅黑" panose="020B0503020204020204" pitchFamily="34" charset="-122"/>
                <a:cs typeface="字体圈欣意冠黑体" panose="00000500000000000000" charset="-122"/>
                <a:sym typeface="+mn-lt"/>
              </a:rPr>
              <a:t>研究现状及需求分析</a:t>
            </a:r>
          </a:p>
        </p:txBody>
      </p:sp>
      <p:sp>
        <p:nvSpPr>
          <p:cNvPr id="3" name="Text2">
            <a:extLst>
              <a:ext uri="{FF2B5EF4-FFF2-40B4-BE49-F238E27FC236}">
                <a16:creationId xmlns:a16="http://schemas.microsoft.com/office/drawing/2014/main" id="{678B6BB0-C2B0-B5CE-D015-A6C534928D42}"/>
              </a:ext>
            </a:extLst>
          </p:cNvPr>
          <p:cNvSpPr txBox="1"/>
          <p:nvPr>
            <p:custDataLst>
              <p:tags r:id="rId3"/>
            </p:custDataLst>
          </p:nvPr>
        </p:nvSpPr>
        <p:spPr>
          <a:xfrm>
            <a:off x="803013" y="4094168"/>
            <a:ext cx="3800886" cy="733014"/>
          </a:xfrm>
          <a:prstGeom prst="rect">
            <a:avLst/>
          </a:prstGeom>
          <a:noFill/>
        </p:spPr>
        <p:txBody>
          <a:bodyPr wrap="square"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chemeClr val="bg2">
                    <a:alpha val="80000"/>
                  </a:schemeClr>
                </a:solidFill>
                <a:uFillTx/>
                <a:latin typeface="微软雅黑" panose="020B0503020204020204" pitchFamily="34" charset="-122"/>
                <a:ea typeface="微软雅黑" panose="020B0503020204020204" pitchFamily="34" charset="-122"/>
                <a:cs typeface="Open Sans" panose="020B0606030504020204" pitchFamily="34" charset="0"/>
              </a:rPr>
              <a:t>research status</a:t>
            </a:r>
          </a:p>
        </p:txBody>
      </p:sp>
      <p:sp>
        <p:nvSpPr>
          <p:cNvPr id="4" name="Text3">
            <a:extLst>
              <a:ext uri="{FF2B5EF4-FFF2-40B4-BE49-F238E27FC236}">
                <a16:creationId xmlns:a16="http://schemas.microsoft.com/office/drawing/2014/main" id="{1F1E0FFD-A32B-E577-D97C-156E6E28035B}"/>
              </a:ext>
            </a:extLst>
          </p:cNvPr>
          <p:cNvSpPr txBox="1"/>
          <p:nvPr>
            <p:custDataLst>
              <p:tags r:id="rId4"/>
            </p:custDataLst>
          </p:nvPr>
        </p:nvSpPr>
        <p:spPr>
          <a:xfrm>
            <a:off x="802902" y="780728"/>
            <a:ext cx="1611989" cy="1452596"/>
          </a:xfrm>
          <a:prstGeom prst="rect">
            <a:avLst/>
          </a:prstGeom>
          <a:noFill/>
        </p:spPr>
        <p:txBody>
          <a:bodyPr wrap="square" rtlCol="0" anchor="ctr">
            <a:normAutofit fontScale="9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8800" b="1">
                <a:latin typeface="微软雅黑" panose="020B0503020204020204" pitchFamily="34" charset="-122"/>
                <a:ea typeface="微软雅黑" panose="020B0503020204020204" pitchFamily="34" charset="-122"/>
              </a:rPr>
              <a:t>02</a:t>
            </a:r>
          </a:p>
        </p:txBody>
      </p:sp>
      <p:sp>
        <p:nvSpPr>
          <p:cNvPr id="5" name="矩形 4">
            <a:extLst>
              <a:ext uri="{FF2B5EF4-FFF2-40B4-BE49-F238E27FC236}">
                <a16:creationId xmlns:a16="http://schemas.microsoft.com/office/drawing/2014/main" id="{CBBE1E56-DCC0-B7BC-C17B-B9EC43432525}"/>
              </a:ext>
            </a:extLst>
          </p:cNvPr>
          <p:cNvSpPr/>
          <p:nvPr/>
        </p:nvSpPr>
        <p:spPr>
          <a:xfrm flipV="1">
            <a:off x="987082" y="2233324"/>
            <a:ext cx="1062436" cy="16671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9" name="shape 8">
            <a:extLst>
              <a:ext uri="{FF2B5EF4-FFF2-40B4-BE49-F238E27FC236}">
                <a16:creationId xmlns:a16="http://schemas.microsoft.com/office/drawing/2014/main" id="{82E70DFF-7881-C6A2-A7CB-7D989127EFEC}"/>
              </a:ext>
            </a:extLst>
          </p:cNvPr>
          <p:cNvPicPr>
            <a:picLocks noChangeAspect="1"/>
          </p:cNvPicPr>
          <p:nvPr/>
        </p:nvPicPr>
        <p:blipFill>
          <a:blip r:embed="rId7">
            <a:extLst>
              <a:ext uri="{28A0092B-C50C-407E-A947-70E740481C1C}">
                <a14:useLocalDpi xmlns:a14="http://schemas.microsoft.com/office/drawing/2010/main" val="0"/>
              </a:ext>
            </a:extLst>
          </a:blip>
          <a:srcRect t="429" b="55136"/>
          <a:stretch>
            <a:fillRect/>
          </a:stretch>
        </p:blipFill>
        <p:spPr>
          <a:xfrm flipH="1">
            <a:off x="0" y="3821752"/>
            <a:ext cx="12192000" cy="3036248"/>
          </a:xfrm>
          <a:custGeom>
            <a:avLst/>
            <a:gdLst>
              <a:gd name="connsiteX0" fmla="*/ 2625648 w 12192000"/>
              <a:gd name="connsiteY0" fmla="*/ 305 h 3036248"/>
              <a:gd name="connsiteX1" fmla="*/ 44904 w 12192000"/>
              <a:gd name="connsiteY1" fmla="*/ 616786 h 3036248"/>
              <a:gd name="connsiteX2" fmla="*/ 0 w 12192000"/>
              <a:gd name="connsiteY2" fmla="*/ 638002 h 3036248"/>
              <a:gd name="connsiteX3" fmla="*/ 0 w 12192000"/>
              <a:gd name="connsiteY3" fmla="*/ 3036248 h 3036248"/>
              <a:gd name="connsiteX4" fmla="*/ 12192000 w 12192000"/>
              <a:gd name="connsiteY4" fmla="*/ 3036248 h 3036248"/>
              <a:gd name="connsiteX5" fmla="*/ 12192000 w 12192000"/>
              <a:gd name="connsiteY5" fmla="*/ 1406770 h 3036248"/>
              <a:gd name="connsiteX6" fmla="*/ 12092565 w 12192000"/>
              <a:gd name="connsiteY6" fmla="*/ 1430169 h 3036248"/>
              <a:gd name="connsiteX7" fmla="*/ 2625648 w 12192000"/>
              <a:gd name="connsiteY7" fmla="*/ 305 h 303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036248">
                <a:moveTo>
                  <a:pt x="2625648" y="305"/>
                </a:moveTo>
                <a:cubicBezTo>
                  <a:pt x="1879423" y="-8158"/>
                  <a:pt x="1048145" y="159039"/>
                  <a:pt x="44904" y="616786"/>
                </a:cubicBezTo>
                <a:lnTo>
                  <a:pt x="0" y="638002"/>
                </a:lnTo>
                <a:lnTo>
                  <a:pt x="0" y="3036248"/>
                </a:lnTo>
                <a:lnTo>
                  <a:pt x="12192000" y="3036248"/>
                </a:lnTo>
                <a:lnTo>
                  <a:pt x="12192000" y="1406770"/>
                </a:lnTo>
                <a:lnTo>
                  <a:pt x="12092565" y="1430169"/>
                </a:lnTo>
                <a:cubicBezTo>
                  <a:pt x="7042666" y="2559692"/>
                  <a:pt x="5438340" y="32203"/>
                  <a:pt x="2625648" y="305"/>
                </a:cubicBezTo>
                <a:close/>
              </a:path>
            </a:pathLst>
          </a:custGeom>
        </p:spPr>
      </p:pic>
    </p:spTree>
    <p:custDataLst>
      <p:tags r:id="rId1"/>
    </p:custDataLst>
    <p:extLst>
      <p:ext uri="{BB962C8B-B14F-4D97-AF65-F5344CB8AC3E}">
        <p14:creationId xmlns:p14="http://schemas.microsoft.com/office/powerpoint/2010/main" val="1681797400"/>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8" name="Text2">
            <a:extLst>
              <a:ext uri="{FF2B5EF4-FFF2-40B4-BE49-F238E27FC236}">
                <a16:creationId xmlns:a16="http://schemas.microsoft.com/office/drawing/2014/main" id="{57DFDE2B-4455-0DD8-6905-79BB1BF99CFB}"/>
              </a:ext>
            </a:extLst>
          </p:cNvPr>
          <p:cNvSpPr txBox="1"/>
          <p:nvPr>
            <p:custDataLst>
              <p:tags r:id="rId2"/>
            </p:custDataLst>
          </p:nvPr>
        </p:nvSpPr>
        <p:spPr>
          <a:xfrm>
            <a:off x="6845677" y="1964645"/>
            <a:ext cx="4980563" cy="4404594"/>
          </a:xfrm>
          <a:prstGeom prst="rect">
            <a:avLst/>
          </a:prstGeom>
          <a:noFill/>
          <a:ln>
            <a:noFill/>
          </a:ln>
        </p:spPr>
        <p:txBody>
          <a:bodyPr spcFirstLastPara="1" wrap="square" lIns="60950" tIns="30466" rIns="60950" bIns="30466"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60000"/>
              </a:lnSpc>
              <a:spcBef>
                <a:spcPts val="600"/>
              </a:spcBef>
              <a:spcAft>
                <a:spcPts val="600"/>
              </a:spcAft>
              <a:buClrTx/>
              <a:buSzTx/>
              <a:buFontTx/>
              <a:buNone/>
              <a:defRPr/>
            </a:pP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       在国内水质检测已经成为衡量环境质量的重要标准之一，为评估全国不同水源中存在的污染物和指标，已开展了多项研究。</a:t>
            </a:r>
            <a:endPar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indent="-171450" algn="just">
              <a:lnSpc>
                <a:spcPct val="160000"/>
              </a:lnSpc>
              <a:spcBef>
                <a:spcPts val="600"/>
              </a:spcBef>
              <a:buFont typeface="Arial" panose="020B0604020202020204" pitchFamily="34" charset="0"/>
              <a:buChar char="•"/>
              <a:defRPr/>
            </a:pP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刘玲华等人调查和评估了中国水源中的挥发性有机化合物，强调了数据采样的重要性，了解水污染物组成。</a:t>
            </a:r>
            <a:endPar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indent="-171450" algn="just">
              <a:lnSpc>
                <a:spcPct val="160000"/>
              </a:lnSpc>
              <a:spcBef>
                <a:spcPts val="600"/>
              </a:spcBef>
              <a:buFont typeface="Arial" panose="020B0604020202020204" pitchFamily="34" charset="0"/>
              <a:buChar char="•"/>
              <a:defRPr/>
            </a:pP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张维为等人重点研究了降雨对青岛第一海水浴场微生物水质的影响，强调有必要进行密集采样，以开发针对水质快速变化的科学预警系统。</a:t>
            </a:r>
            <a:endPar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indent="-171450" algn="just">
              <a:lnSpc>
                <a:spcPct val="160000"/>
              </a:lnSpc>
              <a:spcBef>
                <a:spcPts val="600"/>
              </a:spcBef>
              <a:buFont typeface="Arial" panose="020B0604020202020204" pitchFamily="34" charset="0"/>
              <a:buChar char="•"/>
              <a:defRPr/>
            </a:pP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彭子康等人基于颜色特征值分析和决策树模型机器学习，分类并处理大量水样集，构建出水体浑浊度及水体氨氮浓度之间的相关性模型，检测精度可达</a:t>
            </a:r>
            <a:r>
              <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90.24%</a:t>
            </a: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a:t>
            </a:r>
            <a:endPar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endParaRPr>
          </a:p>
          <a:p>
            <a:pPr indent="324000" algn="just">
              <a:lnSpc>
                <a:spcPct val="160000"/>
              </a:lnSpc>
              <a:spcBef>
                <a:spcPts val="600"/>
              </a:spcBef>
              <a:defRPr/>
            </a:pP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通过过采样增加了少数类样本的数量，可以使模型更好地学习到少数类别的特征，此外，新的合成样本有助于使模型在学习过程中更好地拟合数据分布，减少了过拟合的风险。因此在水质检测方面，过采样技术可以有效解决水质数据不平衡问题。</a:t>
            </a:r>
            <a:endPar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endParaRPr>
          </a:p>
          <a:p>
            <a:pPr algn="just">
              <a:lnSpc>
                <a:spcPct val="160000"/>
              </a:lnSpc>
              <a:spcBef>
                <a:spcPts val="600"/>
              </a:spcBef>
              <a:defRPr/>
            </a:pPr>
            <a:endPar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p:txBody>
      </p:sp>
      <p:sp>
        <p:nvSpPr>
          <p:cNvPr id="2" name="!!平滑17">
            <a:extLst>
              <a:ext uri="{FF2B5EF4-FFF2-40B4-BE49-F238E27FC236}">
                <a16:creationId xmlns:a16="http://schemas.microsoft.com/office/drawing/2014/main" id="{3C1EF4E2-E409-FF50-BE89-1FFA8E9FAB65}"/>
              </a:ext>
            </a:extLst>
          </p:cNvPr>
          <p:cNvSpPr/>
          <p:nvPr>
            <p:custDataLst>
              <p:tags r:id="rId3"/>
            </p:custDataLst>
          </p:nvPr>
        </p:nvSpPr>
        <p:spPr>
          <a:xfrm>
            <a:off x="0" y="5349"/>
            <a:ext cx="12192099" cy="11625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sz="1800">
              <a:latin typeface="微软雅黑" panose="020B0503020204020204" pitchFamily="34" charset="-122"/>
              <a:ea typeface="微软雅黑" panose="020B0503020204020204" pitchFamily="34" charset="-122"/>
            </a:endParaRPr>
          </a:p>
        </p:txBody>
      </p:sp>
      <p:sp>
        <p:nvSpPr>
          <p:cNvPr id="7" name="Text1">
            <a:extLst>
              <a:ext uri="{FF2B5EF4-FFF2-40B4-BE49-F238E27FC236}">
                <a16:creationId xmlns:a16="http://schemas.microsoft.com/office/drawing/2014/main" id="{6A1B2094-B7A4-D3AD-8B93-0D176C0B5B32}"/>
              </a:ext>
            </a:extLst>
          </p:cNvPr>
          <p:cNvSpPr txBox="1"/>
          <p:nvPr>
            <p:custDataLst>
              <p:tags r:id="rId4"/>
            </p:custDataLst>
          </p:nvPr>
        </p:nvSpPr>
        <p:spPr>
          <a:xfrm>
            <a:off x="335360" y="220733"/>
            <a:ext cx="4974149" cy="731796"/>
          </a:xfrm>
          <a:prstGeom prst="rect">
            <a:avLst/>
          </a:prstGeom>
          <a:noFill/>
        </p:spPr>
        <p:txBody>
          <a:bodyPr wrap="square" rtlCol="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研究现状:国</a:t>
            </a:r>
            <a:r>
              <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内</a:t>
            </a: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研究进展</a:t>
            </a:r>
            <a:endParaRPr lang="en-US" altLang="zh-CN"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pic>
        <p:nvPicPr>
          <p:cNvPr id="5" name="图片 4">
            <a:extLst>
              <a:ext uri="{FF2B5EF4-FFF2-40B4-BE49-F238E27FC236}">
                <a16:creationId xmlns:a16="http://schemas.microsoft.com/office/drawing/2014/main" id="{24C3B83D-41F1-DD66-BE2D-6BAE4F233645}"/>
              </a:ext>
            </a:extLst>
          </p:cNvPr>
          <p:cNvPicPr>
            <a:picLocks/>
          </p:cNvPicPr>
          <p:nvPr/>
        </p:nvPicPr>
        <p:blipFill>
          <a:blip r:embed="rId7" cstate="print">
            <a:extLst>
              <a:ext uri="{28A0092B-C50C-407E-A947-70E740481C1C}">
                <a14:useLocalDpi xmlns:a14="http://schemas.microsoft.com/office/drawing/2010/main" val="0"/>
              </a:ext>
            </a:extLst>
          </a:blip>
          <a:stretch>
            <a:fillRect/>
          </a:stretch>
        </p:blipFill>
        <p:spPr>
          <a:xfrm>
            <a:off x="401635" y="2204864"/>
            <a:ext cx="6120680" cy="381642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ustDataLst>
      <p:tags r:id="rId1"/>
    </p:custDataLst>
    <p:extLst>
      <p:ext uri="{BB962C8B-B14F-4D97-AF65-F5344CB8AC3E}">
        <p14:creationId xmlns:p14="http://schemas.microsoft.com/office/powerpoint/2010/main" val="1211330691"/>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p:cover dir="l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2">
            <a:extLst>
              <a:ext uri="{FF2B5EF4-FFF2-40B4-BE49-F238E27FC236}">
                <a16:creationId xmlns:a16="http://schemas.microsoft.com/office/drawing/2014/main" id="{57DFDE2B-4455-0DD8-6905-79BB1BF99CFB}"/>
              </a:ext>
            </a:extLst>
          </p:cNvPr>
          <p:cNvSpPr txBox="1"/>
          <p:nvPr>
            <p:custDataLst>
              <p:tags r:id="rId2"/>
            </p:custDataLst>
          </p:nvPr>
        </p:nvSpPr>
        <p:spPr>
          <a:xfrm>
            <a:off x="6816080" y="1820629"/>
            <a:ext cx="4980563" cy="3984635"/>
          </a:xfrm>
          <a:prstGeom prst="rect">
            <a:avLst/>
          </a:prstGeom>
          <a:noFill/>
          <a:ln>
            <a:noFill/>
          </a:ln>
        </p:spPr>
        <p:txBody>
          <a:bodyPr spcFirstLastPara="1" wrap="square" lIns="60950" tIns="30466" rIns="60950" bIns="30466" anchor="t" anchorCtr="0">
            <a:normAutofit fontScale="925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algn="just" fontAlgn="auto">
              <a:lnSpc>
                <a:spcPct val="170000"/>
              </a:lnSpc>
              <a:spcBef>
                <a:spcPts val="600"/>
              </a:spcBef>
              <a:spcAft>
                <a:spcPct val="0"/>
              </a:spcAft>
              <a:buClrTx/>
              <a:buSzTx/>
              <a:defRPr/>
            </a:pPr>
            <a:r>
              <a:rPr lang="zh-CN" altLang="en-US" sz="1200" dirty="0">
                <a:solidFill>
                  <a:schemeClr val="bg2"/>
                </a:solidFill>
                <a:latin typeface="微软雅黑" panose="020B0503020204020204" pitchFamily="34" charset="-122"/>
                <a:ea typeface="微软雅黑" panose="020B0503020204020204" pitchFamily="34" charset="-122"/>
                <a:cs typeface="+mn-ea"/>
              </a:rPr>
              <a:t>      水质是环境监测的一个重要方面，国外各种研究都侧重于创新算法，通过使用采样算法以及优化模型，开发了水质检测系统，来提高采样效率和准确性。</a:t>
            </a:r>
            <a:endParaRPr lang="en-US" altLang="zh-CN" sz="1200" dirty="0">
              <a:solidFill>
                <a:schemeClr val="bg2"/>
              </a:solidFill>
              <a:latin typeface="微软雅黑" panose="020B0503020204020204" pitchFamily="34" charset="-122"/>
              <a:ea typeface="微软雅黑" panose="020B0503020204020204" pitchFamily="34" charset="-122"/>
              <a:cs typeface="+mn-ea"/>
            </a:endParaRPr>
          </a:p>
          <a:p>
            <a:pPr marL="171450" marR="0" lvl="0" indent="-171450" algn="just" fontAlgn="auto">
              <a:lnSpc>
                <a:spcPct val="170000"/>
              </a:lnSpc>
              <a:spcBef>
                <a:spcPts val="600"/>
              </a:spcBef>
              <a:spcAft>
                <a:spcPct val="0"/>
              </a:spcAft>
              <a:buClrTx/>
              <a:buSzTx/>
              <a:buFont typeface="Arial" panose="020B0604020202020204" pitchFamily="34" charset="0"/>
              <a:buChar char="•"/>
              <a:defRPr/>
            </a:pPr>
            <a:r>
              <a:rPr lang="en-US" altLang="zh-CN" sz="1200" dirty="0">
                <a:solidFill>
                  <a:schemeClr val="bg2"/>
                </a:solidFill>
                <a:latin typeface="微软雅黑" panose="020B0503020204020204" pitchFamily="34" charset="-122"/>
                <a:ea typeface="微软雅黑" panose="020B0503020204020204" pitchFamily="34" charset="-122"/>
                <a:cs typeface="+mn-ea"/>
              </a:rPr>
              <a:t>ahu </a:t>
            </a:r>
            <a:r>
              <a:rPr lang="zh-CN" altLang="zh-CN" sz="1200" dirty="0">
                <a:solidFill>
                  <a:schemeClr val="bg2"/>
                </a:solidFill>
                <a:latin typeface="微软雅黑" panose="020B0503020204020204" pitchFamily="34" charset="-122"/>
                <a:ea typeface="微软雅黑" panose="020B0503020204020204" pitchFamily="34" charset="-122"/>
                <a:cs typeface="+mn-ea"/>
              </a:rPr>
              <a:t>等人提出了一种用于预测水质的自适应网络模糊推理系统（</a:t>
            </a:r>
            <a:r>
              <a:rPr lang="en-US" altLang="zh-CN" sz="1200" dirty="0">
                <a:solidFill>
                  <a:schemeClr val="bg2"/>
                </a:solidFill>
                <a:latin typeface="微软雅黑" panose="020B0503020204020204" pitchFamily="34" charset="-122"/>
                <a:ea typeface="微软雅黑" panose="020B0503020204020204" pitchFamily="34" charset="-122"/>
                <a:cs typeface="+mn-ea"/>
              </a:rPr>
              <a:t>ANFIS</a:t>
            </a:r>
            <a:r>
              <a:rPr lang="zh-CN" altLang="zh-CN" sz="1200" dirty="0">
                <a:solidFill>
                  <a:schemeClr val="bg2"/>
                </a:solidFill>
                <a:latin typeface="微软雅黑" panose="020B0503020204020204" pitchFamily="34" charset="-122"/>
                <a:ea typeface="微软雅黑" panose="020B0503020204020204" pitchFamily="34" charset="-122"/>
                <a:cs typeface="+mn-ea"/>
              </a:rPr>
              <a:t>），强调了适当的训练和参数选择对获得准确结果的重要性。在自适应采样算法领域，已有多项研究探索了其在不同领域的应用。</a:t>
            </a:r>
            <a:endParaRPr lang="en-US" altLang="zh-CN" sz="1200" dirty="0">
              <a:solidFill>
                <a:schemeClr val="bg2"/>
              </a:solidFill>
              <a:latin typeface="微软雅黑" panose="020B0503020204020204" pitchFamily="34" charset="-122"/>
              <a:ea typeface="微软雅黑" panose="020B0503020204020204" pitchFamily="34" charset="-122"/>
              <a:cs typeface="+mn-ea"/>
            </a:endParaRPr>
          </a:p>
          <a:p>
            <a:pPr marL="171450" marR="0" lvl="0" indent="-171450" algn="just" fontAlgn="auto">
              <a:lnSpc>
                <a:spcPct val="170000"/>
              </a:lnSpc>
              <a:spcBef>
                <a:spcPts val="600"/>
              </a:spcBef>
              <a:spcAft>
                <a:spcPct val="0"/>
              </a:spcAft>
              <a:buClrTx/>
              <a:buSzTx/>
              <a:buFont typeface="Arial" panose="020B0604020202020204" pitchFamily="34" charset="0"/>
              <a:buChar char="•"/>
              <a:defRPr/>
            </a:pPr>
            <a:r>
              <a:rPr lang="en-US" altLang="zh-CN" sz="1200" dirty="0">
                <a:solidFill>
                  <a:schemeClr val="bg2"/>
                </a:solidFill>
                <a:latin typeface="微软雅黑" panose="020B0503020204020204" pitchFamily="34" charset="-122"/>
                <a:ea typeface="微软雅黑" panose="020B0503020204020204" pitchFamily="34" charset="-122"/>
                <a:cs typeface="+mn-ea"/>
              </a:rPr>
              <a:t>Shu </a:t>
            </a:r>
            <a:r>
              <a:rPr lang="zh-CN" altLang="zh-CN" sz="1200" dirty="0">
                <a:solidFill>
                  <a:schemeClr val="bg2"/>
                </a:solidFill>
                <a:latin typeface="微软雅黑" panose="020B0503020204020204" pitchFamily="34" charset="-122"/>
                <a:ea typeface="微软雅黑" panose="020B0503020204020204" pitchFamily="34" charset="-122"/>
                <a:cs typeface="+mn-ea"/>
              </a:rPr>
              <a:t>等人开发了一种用于自动水质监测的高能效自适应采样算法，与固定采样率相比，显著节省了电池能耗。</a:t>
            </a:r>
            <a:endParaRPr lang="en-US" altLang="zh-CN" sz="1200" dirty="0">
              <a:solidFill>
                <a:schemeClr val="bg2"/>
              </a:solidFill>
              <a:latin typeface="微软雅黑" panose="020B0503020204020204" pitchFamily="34" charset="-122"/>
              <a:ea typeface="微软雅黑" panose="020B0503020204020204" pitchFamily="34" charset="-122"/>
              <a:cs typeface="+mn-ea"/>
            </a:endParaRPr>
          </a:p>
          <a:p>
            <a:pPr marL="171450" marR="0" lvl="0" indent="-171450" algn="just" fontAlgn="auto">
              <a:lnSpc>
                <a:spcPct val="170000"/>
              </a:lnSpc>
              <a:spcBef>
                <a:spcPts val="600"/>
              </a:spcBef>
              <a:spcAft>
                <a:spcPct val="0"/>
              </a:spcAft>
              <a:buClrTx/>
              <a:buSzTx/>
              <a:buFont typeface="Arial" panose="020B0604020202020204" pitchFamily="34" charset="0"/>
              <a:buChar char="•"/>
              <a:defRPr/>
            </a:pPr>
            <a:r>
              <a:rPr lang="en-US" altLang="zh-CN" sz="1200" dirty="0">
                <a:solidFill>
                  <a:schemeClr val="bg2"/>
                </a:solidFill>
                <a:latin typeface="微软雅黑" panose="020B0503020204020204" pitchFamily="34" charset="-122"/>
                <a:ea typeface="微软雅黑" panose="020B0503020204020204" pitchFamily="34" charset="-122"/>
                <a:cs typeface="+mn-ea"/>
              </a:rPr>
              <a:t>Xu </a:t>
            </a:r>
            <a:r>
              <a:rPr lang="zh-CN" altLang="zh-CN" sz="1200" dirty="0">
                <a:solidFill>
                  <a:schemeClr val="bg2"/>
                </a:solidFill>
                <a:latin typeface="微软雅黑" panose="020B0503020204020204" pitchFamily="34" charset="-122"/>
                <a:ea typeface="微软雅黑" panose="020B0503020204020204" pitchFamily="34" charset="-122"/>
                <a:cs typeface="+mn-ea"/>
              </a:rPr>
              <a:t>等人介绍了一种用于预测娱乐水质的自适应合成采样算法（</a:t>
            </a:r>
            <a:r>
              <a:rPr lang="en-US" altLang="zh-CN" sz="1200" dirty="0">
                <a:solidFill>
                  <a:schemeClr val="bg2"/>
                </a:solidFill>
                <a:latin typeface="微软雅黑" panose="020B0503020204020204" pitchFamily="34" charset="-122"/>
                <a:ea typeface="微软雅黑" panose="020B0503020204020204" pitchFamily="34" charset="-122"/>
                <a:cs typeface="+mn-ea"/>
              </a:rPr>
              <a:t>ADASYN</a:t>
            </a:r>
            <a:r>
              <a:rPr lang="zh-CN" altLang="zh-CN" sz="1200" dirty="0">
                <a:solidFill>
                  <a:schemeClr val="bg2"/>
                </a:solidFill>
                <a:latin typeface="微软雅黑" panose="020B0503020204020204" pitchFamily="34" charset="-122"/>
                <a:ea typeface="微软雅黑" panose="020B0503020204020204" pitchFamily="34" charset="-122"/>
                <a:cs typeface="+mn-ea"/>
              </a:rPr>
              <a:t>），利用了</a:t>
            </a:r>
            <a:r>
              <a:rPr lang="en-US" altLang="zh-CN" sz="1200" dirty="0">
                <a:solidFill>
                  <a:schemeClr val="bg2"/>
                </a:solidFill>
                <a:latin typeface="微软雅黑" panose="020B0503020204020204" pitchFamily="34" charset="-122"/>
                <a:ea typeface="微软雅黑" panose="020B0503020204020204" pitchFamily="34" charset="-122"/>
                <a:cs typeface="+mn-ea"/>
              </a:rPr>
              <a:t> K-</a:t>
            </a:r>
            <a:r>
              <a:rPr lang="zh-CN" altLang="zh-CN" sz="1200" dirty="0">
                <a:solidFill>
                  <a:schemeClr val="bg2"/>
                </a:solidFill>
                <a:latin typeface="微软雅黑" panose="020B0503020204020204" pitchFamily="34" charset="-122"/>
                <a:ea typeface="微软雅黑" panose="020B0503020204020204" pitchFamily="34" charset="-122"/>
                <a:cs typeface="+mn-ea"/>
              </a:rPr>
              <a:t>均值近邻和支持向量机等机器学习技术强调了自适应采样在提高水质预测准确性方面的重要性。</a:t>
            </a:r>
            <a:endParaRPr lang="en-US" altLang="zh-CN" sz="1200" dirty="0">
              <a:solidFill>
                <a:schemeClr val="bg2"/>
              </a:solidFill>
              <a:latin typeface="微软雅黑" panose="020B0503020204020204" pitchFamily="34" charset="-122"/>
              <a:ea typeface="微软雅黑" panose="020B0503020204020204" pitchFamily="34" charset="-122"/>
              <a:cs typeface="+mn-ea"/>
            </a:endParaRPr>
          </a:p>
          <a:p>
            <a:pPr marR="0" lvl="0" algn="just" fontAlgn="auto">
              <a:lnSpc>
                <a:spcPct val="170000"/>
              </a:lnSpc>
              <a:spcBef>
                <a:spcPts val="600"/>
              </a:spcBef>
              <a:spcAft>
                <a:spcPct val="0"/>
              </a:spcAft>
              <a:buClrTx/>
              <a:buSzTx/>
              <a:defRPr/>
            </a:pPr>
            <a:r>
              <a:rPr lang="zh-CN" altLang="en-US" sz="1200" dirty="0">
                <a:solidFill>
                  <a:schemeClr val="bg2"/>
                </a:solidFill>
                <a:latin typeface="微软雅黑" panose="020B0503020204020204" pitchFamily="34" charset="-122"/>
                <a:ea typeface="微软雅黑" panose="020B0503020204020204" pitchFamily="34" charset="-122"/>
                <a:cs typeface="+mn-ea"/>
              </a:rPr>
              <a:t>      研究展示了自适应采样算法在提高水质监测和预测准确性方面的重要意义，其研究侧重于并行聚类、模糊推理系统和机器学习技术等各个方面，</a:t>
            </a:r>
            <a:endParaRPr lang="en-US" altLang="zh-CN" sz="1200" dirty="0">
              <a:solidFill>
                <a:schemeClr val="bg2"/>
              </a:solidFill>
              <a:latin typeface="微软雅黑" panose="020B0503020204020204" pitchFamily="34" charset="-122"/>
              <a:ea typeface="微软雅黑" panose="020B0503020204020204" pitchFamily="34" charset="-122"/>
              <a:cs typeface="+mn-ea"/>
            </a:endParaRPr>
          </a:p>
          <a:p>
            <a:pPr marR="0" lvl="0" algn="just" fontAlgn="auto">
              <a:lnSpc>
                <a:spcPct val="170000"/>
              </a:lnSpc>
              <a:spcBef>
                <a:spcPts val="600"/>
              </a:spcBef>
              <a:spcAft>
                <a:spcPct val="0"/>
              </a:spcAft>
              <a:buClrTx/>
              <a:buSzTx/>
              <a:defRPr/>
            </a:pPr>
            <a:endParaRPr lang="en-US" altLang="zh-CN" sz="1200" dirty="0">
              <a:solidFill>
                <a:schemeClr val="bg2"/>
              </a:solidFill>
              <a:latin typeface="微软雅黑" panose="020B0503020204020204" pitchFamily="34" charset="-122"/>
              <a:ea typeface="微软雅黑" panose="020B0503020204020204" pitchFamily="34" charset="-122"/>
              <a:cs typeface="+mn-ea"/>
            </a:endParaRPr>
          </a:p>
          <a:p>
            <a:pPr marR="0" lvl="0" algn="just" fontAlgn="auto">
              <a:lnSpc>
                <a:spcPct val="170000"/>
              </a:lnSpc>
              <a:spcBef>
                <a:spcPts val="600"/>
              </a:spcBef>
              <a:spcAft>
                <a:spcPct val="0"/>
              </a:spcAft>
              <a:buClrTx/>
              <a:buSzTx/>
              <a:defRPr/>
            </a:pPr>
            <a:endPar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endParaRPr>
          </a:p>
        </p:txBody>
      </p:sp>
      <p:sp>
        <p:nvSpPr>
          <p:cNvPr id="2" name="!!平滑17">
            <a:extLst>
              <a:ext uri="{FF2B5EF4-FFF2-40B4-BE49-F238E27FC236}">
                <a16:creationId xmlns:a16="http://schemas.microsoft.com/office/drawing/2014/main" id="{3C1EF4E2-E409-FF50-BE89-1FFA8E9FAB65}"/>
              </a:ext>
            </a:extLst>
          </p:cNvPr>
          <p:cNvSpPr/>
          <p:nvPr>
            <p:custDataLst>
              <p:tags r:id="rId3"/>
            </p:custDataLst>
          </p:nvPr>
        </p:nvSpPr>
        <p:spPr>
          <a:xfrm>
            <a:off x="0" y="5349"/>
            <a:ext cx="12192099" cy="11625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sz="1800">
              <a:latin typeface="微软雅黑" panose="020B0503020204020204" pitchFamily="34" charset="-122"/>
              <a:ea typeface="微软雅黑" panose="020B0503020204020204" pitchFamily="34" charset="-122"/>
            </a:endParaRPr>
          </a:p>
        </p:txBody>
      </p:sp>
      <p:sp>
        <p:nvSpPr>
          <p:cNvPr id="7" name="Text1">
            <a:extLst>
              <a:ext uri="{FF2B5EF4-FFF2-40B4-BE49-F238E27FC236}">
                <a16:creationId xmlns:a16="http://schemas.microsoft.com/office/drawing/2014/main" id="{6A1B2094-B7A4-D3AD-8B93-0D176C0B5B32}"/>
              </a:ext>
            </a:extLst>
          </p:cNvPr>
          <p:cNvSpPr txBox="1"/>
          <p:nvPr>
            <p:custDataLst>
              <p:tags r:id="rId4"/>
            </p:custDataLst>
          </p:nvPr>
        </p:nvSpPr>
        <p:spPr>
          <a:xfrm>
            <a:off x="335360" y="220733"/>
            <a:ext cx="4974149" cy="731796"/>
          </a:xfrm>
          <a:prstGeom prst="rect">
            <a:avLst/>
          </a:prstGeom>
          <a:noFill/>
        </p:spPr>
        <p:txBody>
          <a:bodyPr wrap="square" rtlCol="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研究现状:国</a:t>
            </a:r>
            <a:r>
              <a:rPr lang="zh-CN" altLang="en-US"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外</a:t>
            </a: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研究进展</a:t>
            </a:r>
            <a:endParaRPr lang="en-US" altLang="zh-CN"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pic>
        <p:nvPicPr>
          <p:cNvPr id="4" name="图片 3">
            <a:extLst>
              <a:ext uri="{FF2B5EF4-FFF2-40B4-BE49-F238E27FC236}">
                <a16:creationId xmlns:a16="http://schemas.microsoft.com/office/drawing/2014/main" id="{8A981461-8F81-11A9-2A2A-58322C6ACF2C}"/>
              </a:ext>
            </a:extLst>
          </p:cNvPr>
          <p:cNvPicPr>
            <a:picLocks/>
          </p:cNvPicPr>
          <p:nvPr/>
        </p:nvPicPr>
        <p:blipFill>
          <a:blip r:embed="rId7" cstate="print">
            <a:extLst>
              <a:ext uri="{28A0092B-C50C-407E-A947-70E740481C1C}">
                <a14:useLocalDpi xmlns:a14="http://schemas.microsoft.com/office/drawing/2010/main" val="0"/>
              </a:ext>
            </a:extLst>
          </a:blip>
          <a:stretch>
            <a:fillRect/>
          </a:stretch>
        </p:blipFill>
        <p:spPr>
          <a:xfrm>
            <a:off x="479376" y="2204864"/>
            <a:ext cx="5976664" cy="380831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ustDataLst>
      <p:tags r:id="rId1"/>
    </p:custDataLst>
    <p:extLst>
      <p:ext uri="{BB962C8B-B14F-4D97-AF65-F5344CB8AC3E}">
        <p14:creationId xmlns:p14="http://schemas.microsoft.com/office/powerpoint/2010/main" val="4080372925"/>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p:cover dir="lu"/>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grpSp>
        <p:nvGrpSpPr>
          <p:cNvPr id="886" name="组合 885">
            <a:extLst>
              <a:ext uri="{FF2B5EF4-FFF2-40B4-BE49-F238E27FC236}">
                <a16:creationId xmlns:a16="http://schemas.microsoft.com/office/drawing/2014/main" id="{3DAF3E1C-898E-00F5-33F1-E8BE55F3CF41}"/>
              </a:ext>
            </a:extLst>
          </p:cNvPr>
          <p:cNvGrpSpPr/>
          <p:nvPr/>
        </p:nvGrpSpPr>
        <p:grpSpPr>
          <a:xfrm>
            <a:off x="-13749" y="5085184"/>
            <a:ext cx="1933285" cy="1767467"/>
            <a:chOff x="3957446" y="1590727"/>
            <a:chExt cx="4279391" cy="3676407"/>
          </a:xfrm>
        </p:grpSpPr>
        <p:sp>
          <p:nvSpPr>
            <p:cNvPr id="887" name="任意多边形: 形状 886">
              <a:extLst>
                <a:ext uri="{FF2B5EF4-FFF2-40B4-BE49-F238E27FC236}">
                  <a16:creationId xmlns:a16="http://schemas.microsoft.com/office/drawing/2014/main" id="{F4D0C3E8-C7DD-8B2D-72C7-28E8D9C0D556}"/>
                </a:ext>
              </a:extLst>
            </p:cNvPr>
            <p:cNvSpPr/>
            <p:nvPr/>
          </p:nvSpPr>
          <p:spPr>
            <a:xfrm>
              <a:off x="5050821" y="3833145"/>
              <a:ext cx="779907" cy="1423987"/>
            </a:xfrm>
            <a:custGeom>
              <a:avLst/>
              <a:gdLst>
                <a:gd name="connsiteX0" fmla="*/ 723225 w 779907"/>
                <a:gd name="connsiteY0" fmla="*/ 1318269 h 1423987"/>
                <a:gd name="connsiteX1" fmla="*/ 424902 w 779907"/>
                <a:gd name="connsiteY1" fmla="*/ 1221019 h 1423987"/>
                <a:gd name="connsiteX2" fmla="*/ 422997 w 779907"/>
                <a:gd name="connsiteY2" fmla="*/ -467 h 1423987"/>
                <a:gd name="connsiteX3" fmla="*/ 327747 w 779907"/>
                <a:gd name="connsiteY3" fmla="*/ -467 h 1423987"/>
                <a:gd name="connsiteX4" fmla="*/ 326985 w 779907"/>
                <a:gd name="connsiteY4" fmla="*/ 1221876 h 1423987"/>
                <a:gd name="connsiteX5" fmla="*/ 47617 w 779907"/>
                <a:gd name="connsiteY5" fmla="*/ 1322936 h 1423987"/>
                <a:gd name="connsiteX6" fmla="*/ -8 w 779907"/>
                <a:gd name="connsiteY6" fmla="*/ 1391993 h 1423987"/>
                <a:gd name="connsiteX7" fmla="*/ -8 w 779907"/>
                <a:gd name="connsiteY7" fmla="*/ 1423520 h 1423987"/>
                <a:gd name="connsiteX8" fmla="*/ 779899 w 779907"/>
                <a:gd name="connsiteY8" fmla="*/ 1423520 h 1423987"/>
                <a:gd name="connsiteX9" fmla="*/ 779899 w 779907"/>
                <a:gd name="connsiteY9" fmla="*/ 1396946 h 1423987"/>
                <a:gd name="connsiteX10" fmla="*/ 723225 w 779907"/>
                <a:gd name="connsiteY10" fmla="*/ 1318269 h 1423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9907" h="1423987">
                  <a:moveTo>
                    <a:pt x="723225" y="1318269"/>
                  </a:moveTo>
                  <a:cubicBezTo>
                    <a:pt x="723225" y="1318269"/>
                    <a:pt x="437475" y="1223019"/>
                    <a:pt x="424902" y="1221019"/>
                  </a:cubicBezTo>
                  <a:cubicBezTo>
                    <a:pt x="426140" y="999944"/>
                    <a:pt x="422997" y="-467"/>
                    <a:pt x="422997" y="-467"/>
                  </a:cubicBezTo>
                  <a:lnTo>
                    <a:pt x="327747" y="-467"/>
                  </a:lnTo>
                  <a:cubicBezTo>
                    <a:pt x="327747" y="-467"/>
                    <a:pt x="326985" y="1083573"/>
                    <a:pt x="326985" y="1221876"/>
                  </a:cubicBezTo>
                  <a:cubicBezTo>
                    <a:pt x="313269" y="1224638"/>
                    <a:pt x="47617" y="1322936"/>
                    <a:pt x="47617" y="1322936"/>
                  </a:cubicBezTo>
                  <a:cubicBezTo>
                    <a:pt x="18918" y="1333795"/>
                    <a:pt x="-56" y="1361303"/>
                    <a:pt x="-8" y="1391993"/>
                  </a:cubicBezTo>
                  <a:lnTo>
                    <a:pt x="-8" y="1423520"/>
                  </a:lnTo>
                  <a:lnTo>
                    <a:pt x="779899" y="1423520"/>
                  </a:lnTo>
                  <a:lnTo>
                    <a:pt x="779899" y="1396946"/>
                  </a:lnTo>
                  <a:cubicBezTo>
                    <a:pt x="779899" y="1361265"/>
                    <a:pt x="757067" y="1329576"/>
                    <a:pt x="723225" y="1318269"/>
                  </a:cubicBezTo>
                  <a:close/>
                </a:path>
              </a:pathLst>
            </a:custGeom>
            <a:solidFill>
              <a:srgbClr val="354DA1"/>
            </a:solidFill>
            <a:ln w="9525" cap="flat">
              <a:noFill/>
              <a:prstDash val="solid"/>
              <a:miter/>
            </a:ln>
          </p:spPr>
          <p:txBody>
            <a:bodyPr rtlCol="0" anchor="ctr"/>
            <a:lstStyle/>
            <a:p>
              <a:endParaRPr lang="zh-CN" altLang="en-US"/>
            </a:p>
          </p:txBody>
        </p:sp>
        <p:sp>
          <p:nvSpPr>
            <p:cNvPr id="888" name="任意多边形: 形状 887">
              <a:extLst>
                <a:ext uri="{FF2B5EF4-FFF2-40B4-BE49-F238E27FC236}">
                  <a16:creationId xmlns:a16="http://schemas.microsoft.com/office/drawing/2014/main" id="{AE839DBA-8A5F-D4F9-D4B4-46C4C361D912}"/>
                </a:ext>
              </a:extLst>
            </p:cNvPr>
            <p:cNvSpPr/>
            <p:nvPr/>
          </p:nvSpPr>
          <p:spPr>
            <a:xfrm>
              <a:off x="4580805" y="2289983"/>
              <a:ext cx="1353475" cy="1629585"/>
            </a:xfrm>
            <a:custGeom>
              <a:avLst/>
              <a:gdLst>
                <a:gd name="connsiteX0" fmla="*/ 687368 w 1353475"/>
                <a:gd name="connsiteY0" fmla="*/ 54700 h 1629585"/>
                <a:gd name="connsiteX1" fmla="*/ 144443 w 1353475"/>
                <a:gd name="connsiteY1" fmla="*/ 170619 h 1629585"/>
                <a:gd name="connsiteX2" fmla="*/ 27857 w 1353475"/>
                <a:gd name="connsiteY2" fmla="*/ 463036 h 1629585"/>
                <a:gd name="connsiteX3" fmla="*/ 47859 w 1353475"/>
                <a:gd name="connsiteY3" fmla="*/ 1097877 h 1629585"/>
                <a:gd name="connsiteX4" fmla="*/ 185495 w 1353475"/>
                <a:gd name="connsiteY4" fmla="*/ 1378103 h 1629585"/>
                <a:gd name="connsiteX5" fmla="*/ 628217 w 1353475"/>
                <a:gd name="connsiteY5" fmla="*/ 1609941 h 1629585"/>
                <a:gd name="connsiteX6" fmla="*/ 1338211 w 1353475"/>
                <a:gd name="connsiteY6" fmla="*/ 1490022 h 1629585"/>
                <a:gd name="connsiteX7" fmla="*/ 687368 w 1353475"/>
                <a:gd name="connsiteY7" fmla="*/ 54700 h 1629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3475" h="1629585">
                  <a:moveTo>
                    <a:pt x="687368" y="54700"/>
                  </a:moveTo>
                  <a:cubicBezTo>
                    <a:pt x="492581" y="-45123"/>
                    <a:pt x="273125" y="-11214"/>
                    <a:pt x="144443" y="170619"/>
                  </a:cubicBezTo>
                  <a:cubicBezTo>
                    <a:pt x="83197" y="256344"/>
                    <a:pt x="49193" y="359500"/>
                    <a:pt x="27857" y="463036"/>
                  </a:cubicBezTo>
                  <a:cubicBezTo>
                    <a:pt x="-15147" y="673310"/>
                    <a:pt x="-8296" y="890728"/>
                    <a:pt x="47859" y="1097877"/>
                  </a:cubicBezTo>
                  <a:cubicBezTo>
                    <a:pt x="75482" y="1199224"/>
                    <a:pt x="116058" y="1299427"/>
                    <a:pt x="185495" y="1378103"/>
                  </a:cubicBezTo>
                  <a:cubicBezTo>
                    <a:pt x="287984" y="1494213"/>
                    <a:pt x="476294" y="1582319"/>
                    <a:pt x="628217" y="1609941"/>
                  </a:cubicBezTo>
                  <a:cubicBezTo>
                    <a:pt x="854912" y="1651090"/>
                    <a:pt x="1139900" y="1632516"/>
                    <a:pt x="1338211" y="1490022"/>
                  </a:cubicBezTo>
                  <a:cubicBezTo>
                    <a:pt x="1463084" y="1400011"/>
                    <a:pt x="783189" y="103944"/>
                    <a:pt x="687368" y="54700"/>
                  </a:cubicBezTo>
                  <a:close/>
                </a:path>
              </a:pathLst>
            </a:custGeom>
            <a:solidFill>
              <a:srgbClr val="96A3D3"/>
            </a:solidFill>
            <a:ln w="9525" cap="flat">
              <a:noFill/>
              <a:prstDash val="solid"/>
              <a:miter/>
            </a:ln>
          </p:spPr>
          <p:txBody>
            <a:bodyPr rtlCol="0" anchor="ctr"/>
            <a:lstStyle/>
            <a:p>
              <a:endParaRPr lang="zh-CN" altLang="en-US"/>
            </a:p>
          </p:txBody>
        </p:sp>
        <p:sp>
          <p:nvSpPr>
            <p:cNvPr id="889" name="任意多边形: 形状 888">
              <a:extLst>
                <a:ext uri="{FF2B5EF4-FFF2-40B4-BE49-F238E27FC236}">
                  <a16:creationId xmlns:a16="http://schemas.microsoft.com/office/drawing/2014/main" id="{3DD4CD0A-2634-4540-0F6B-CA31841A0C7A}"/>
                </a:ext>
              </a:extLst>
            </p:cNvPr>
            <p:cNvSpPr/>
            <p:nvPr/>
          </p:nvSpPr>
          <p:spPr>
            <a:xfrm>
              <a:off x="4571221" y="2281121"/>
              <a:ext cx="1372165" cy="1648226"/>
            </a:xfrm>
            <a:custGeom>
              <a:avLst/>
              <a:gdLst>
                <a:gd name="connsiteX0" fmla="*/ 852209 w 1372165"/>
                <a:gd name="connsiteY0" fmla="*/ 1647759 h 1648226"/>
                <a:gd name="connsiteX1" fmla="*/ 635706 w 1372165"/>
                <a:gd name="connsiteY1" fmla="*/ 1627947 h 1648226"/>
                <a:gd name="connsiteX2" fmla="*/ 188031 w 1372165"/>
                <a:gd name="connsiteY2" fmla="*/ 1393156 h 1648226"/>
                <a:gd name="connsiteX3" fmla="*/ 48394 w 1372165"/>
                <a:gd name="connsiteY3" fmla="*/ 1109216 h 1648226"/>
                <a:gd name="connsiteX4" fmla="*/ 27820 w 1372165"/>
                <a:gd name="connsiteY4" fmla="*/ 469993 h 1648226"/>
                <a:gd name="connsiteX5" fmla="*/ 145930 w 1372165"/>
                <a:gd name="connsiteY5" fmla="*/ 174051 h 1648226"/>
                <a:gd name="connsiteX6" fmla="*/ 701238 w 1372165"/>
                <a:gd name="connsiteY6" fmla="*/ 55275 h 1648226"/>
                <a:gd name="connsiteX7" fmla="*/ 701238 w 1372165"/>
                <a:gd name="connsiteY7" fmla="*/ 55275 h 1648226"/>
                <a:gd name="connsiteX8" fmla="*/ 1062521 w 1372165"/>
                <a:gd name="connsiteY8" fmla="*/ 658779 h 1648226"/>
                <a:gd name="connsiteX9" fmla="*/ 1371512 w 1372165"/>
                <a:gd name="connsiteY9" fmla="*/ 1436494 h 1648226"/>
                <a:gd name="connsiteX10" fmla="*/ 1352938 w 1372165"/>
                <a:gd name="connsiteY10" fmla="*/ 1506504 h 1648226"/>
                <a:gd name="connsiteX11" fmla="*/ 852209 w 1372165"/>
                <a:gd name="connsiteY11" fmla="*/ 1647759 h 1648226"/>
                <a:gd name="connsiteX12" fmla="*/ 478448 w 1372165"/>
                <a:gd name="connsiteY12" fmla="*/ 17079 h 1648226"/>
                <a:gd name="connsiteX13" fmla="*/ 161551 w 1372165"/>
                <a:gd name="connsiteY13" fmla="*/ 184910 h 1648226"/>
                <a:gd name="connsiteX14" fmla="*/ 46489 w 1372165"/>
                <a:gd name="connsiteY14" fmla="*/ 473803 h 1648226"/>
                <a:gd name="connsiteX15" fmla="*/ 66396 w 1372165"/>
                <a:gd name="connsiteY15" fmla="*/ 1104263 h 1648226"/>
                <a:gd name="connsiteX16" fmla="*/ 202032 w 1372165"/>
                <a:gd name="connsiteY16" fmla="*/ 1380488 h 1648226"/>
                <a:gd name="connsiteX17" fmla="*/ 639325 w 1372165"/>
                <a:gd name="connsiteY17" fmla="*/ 1609088 h 1648226"/>
                <a:gd name="connsiteX18" fmla="*/ 1342270 w 1372165"/>
                <a:gd name="connsiteY18" fmla="*/ 1490787 h 1648226"/>
                <a:gd name="connsiteX19" fmla="*/ 1353129 w 1372165"/>
                <a:gd name="connsiteY19" fmla="*/ 1437447 h 1648226"/>
                <a:gd name="connsiteX20" fmla="*/ 692951 w 1372165"/>
                <a:gd name="connsiteY20" fmla="*/ 71467 h 1648226"/>
                <a:gd name="connsiteX21" fmla="*/ 692951 w 1372165"/>
                <a:gd name="connsiteY21" fmla="*/ 71467 h 1648226"/>
                <a:gd name="connsiteX22" fmla="*/ 478448 w 1372165"/>
                <a:gd name="connsiteY22" fmla="*/ 17079 h 1648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72165" h="1648226">
                  <a:moveTo>
                    <a:pt x="852209" y="1647759"/>
                  </a:moveTo>
                  <a:cubicBezTo>
                    <a:pt x="779590" y="1647664"/>
                    <a:pt x="707134" y="1641034"/>
                    <a:pt x="635706" y="1627947"/>
                  </a:cubicBezTo>
                  <a:cubicBezTo>
                    <a:pt x="497593" y="1602896"/>
                    <a:pt x="298425" y="1518695"/>
                    <a:pt x="188031" y="1393156"/>
                  </a:cubicBezTo>
                  <a:cubicBezTo>
                    <a:pt x="126594" y="1323528"/>
                    <a:pt x="82208" y="1233327"/>
                    <a:pt x="48394" y="1109216"/>
                  </a:cubicBezTo>
                  <a:cubicBezTo>
                    <a:pt x="-8235" y="900666"/>
                    <a:pt x="-15280" y="681753"/>
                    <a:pt x="27820" y="469993"/>
                  </a:cubicBezTo>
                  <a:cubicBezTo>
                    <a:pt x="53061" y="347311"/>
                    <a:pt x="91733" y="250918"/>
                    <a:pt x="145930" y="174051"/>
                  </a:cubicBezTo>
                  <a:cubicBezTo>
                    <a:pt x="271565" y="-2828"/>
                    <a:pt x="494736" y="-50549"/>
                    <a:pt x="701238" y="55275"/>
                  </a:cubicBezTo>
                  <a:lnTo>
                    <a:pt x="701238" y="55275"/>
                  </a:lnTo>
                  <a:cubicBezTo>
                    <a:pt x="751149" y="80802"/>
                    <a:pt x="924599" y="385316"/>
                    <a:pt x="1062521" y="658779"/>
                  </a:cubicBezTo>
                  <a:cubicBezTo>
                    <a:pt x="1131577" y="795748"/>
                    <a:pt x="1357796" y="1256568"/>
                    <a:pt x="1371512" y="1436494"/>
                  </a:cubicBezTo>
                  <a:cubicBezTo>
                    <a:pt x="1374274" y="1472690"/>
                    <a:pt x="1368178" y="1495550"/>
                    <a:pt x="1352938" y="1506504"/>
                  </a:cubicBezTo>
                  <a:cubicBezTo>
                    <a:pt x="1224541" y="1598801"/>
                    <a:pt x="1046233" y="1647759"/>
                    <a:pt x="852209" y="1647759"/>
                  </a:cubicBezTo>
                  <a:close/>
                  <a:moveTo>
                    <a:pt x="478448" y="17079"/>
                  </a:moveTo>
                  <a:cubicBezTo>
                    <a:pt x="353670" y="17079"/>
                    <a:pt x="239751" y="74801"/>
                    <a:pt x="161551" y="184910"/>
                  </a:cubicBezTo>
                  <a:cubicBezTo>
                    <a:pt x="108783" y="259205"/>
                    <a:pt x="71159" y="353692"/>
                    <a:pt x="46489" y="473803"/>
                  </a:cubicBezTo>
                  <a:cubicBezTo>
                    <a:pt x="3833" y="682629"/>
                    <a:pt x="10651" y="898542"/>
                    <a:pt x="66396" y="1104263"/>
                  </a:cubicBezTo>
                  <a:cubicBezTo>
                    <a:pt x="99448" y="1225516"/>
                    <a:pt x="142596" y="1313336"/>
                    <a:pt x="202032" y="1380488"/>
                  </a:cubicBezTo>
                  <a:cubicBezTo>
                    <a:pt x="309760" y="1502693"/>
                    <a:pt x="504261" y="1584704"/>
                    <a:pt x="639325" y="1609088"/>
                  </a:cubicBezTo>
                  <a:cubicBezTo>
                    <a:pt x="908406" y="1657951"/>
                    <a:pt x="1171201" y="1613755"/>
                    <a:pt x="1342270" y="1490787"/>
                  </a:cubicBezTo>
                  <a:cubicBezTo>
                    <a:pt x="1348652" y="1486120"/>
                    <a:pt x="1355796" y="1473166"/>
                    <a:pt x="1353129" y="1437447"/>
                  </a:cubicBezTo>
                  <a:cubicBezTo>
                    <a:pt x="1332364" y="1160460"/>
                    <a:pt x="776580" y="114329"/>
                    <a:pt x="692951" y="71467"/>
                  </a:cubicBezTo>
                  <a:lnTo>
                    <a:pt x="692951" y="71467"/>
                  </a:lnTo>
                  <a:cubicBezTo>
                    <a:pt x="626800" y="36520"/>
                    <a:pt x="553257" y="17879"/>
                    <a:pt x="478448" y="17079"/>
                  </a:cubicBezTo>
                  <a:close/>
                </a:path>
              </a:pathLst>
            </a:custGeom>
            <a:solidFill>
              <a:srgbClr val="354DA1"/>
            </a:solidFill>
            <a:ln w="9525" cap="flat">
              <a:noFill/>
              <a:prstDash val="solid"/>
              <a:miter/>
            </a:ln>
          </p:spPr>
          <p:txBody>
            <a:bodyPr rtlCol="0" anchor="ctr"/>
            <a:lstStyle/>
            <a:p>
              <a:endParaRPr lang="zh-CN" altLang="en-US"/>
            </a:p>
          </p:txBody>
        </p:sp>
        <p:sp>
          <p:nvSpPr>
            <p:cNvPr id="890" name="任意多边形: 形状 889">
              <a:extLst>
                <a:ext uri="{FF2B5EF4-FFF2-40B4-BE49-F238E27FC236}">
                  <a16:creationId xmlns:a16="http://schemas.microsoft.com/office/drawing/2014/main" id="{D9052BF4-782A-F0FC-268B-50D005313030}"/>
                </a:ext>
              </a:extLst>
            </p:cNvPr>
            <p:cNvSpPr/>
            <p:nvPr/>
          </p:nvSpPr>
          <p:spPr>
            <a:xfrm>
              <a:off x="6514718" y="4641532"/>
              <a:ext cx="1091946" cy="615791"/>
            </a:xfrm>
            <a:custGeom>
              <a:avLst/>
              <a:gdLst>
                <a:gd name="connsiteX0" fmla="*/ 724662 w 1091946"/>
                <a:gd name="connsiteY0" fmla="*/ 362426 h 615791"/>
                <a:gd name="connsiteX1" fmla="*/ 352711 w 1091946"/>
                <a:gd name="connsiteY1" fmla="*/ 0 h 615791"/>
                <a:gd name="connsiteX2" fmla="*/ 0 w 1091946"/>
                <a:gd name="connsiteY2" fmla="*/ 71152 h 615791"/>
                <a:gd name="connsiteX3" fmla="*/ 250508 w 1091946"/>
                <a:gd name="connsiteY3" fmla="*/ 421005 h 615791"/>
                <a:gd name="connsiteX4" fmla="*/ 250508 w 1091946"/>
                <a:gd name="connsiteY4" fmla="*/ 615792 h 615791"/>
                <a:gd name="connsiteX5" fmla="*/ 1091946 w 1091946"/>
                <a:gd name="connsiteY5" fmla="*/ 615792 h 615791"/>
                <a:gd name="connsiteX6" fmla="*/ 724662 w 1091946"/>
                <a:gd name="connsiteY6" fmla="*/ 362426 h 615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1946" h="615791">
                  <a:moveTo>
                    <a:pt x="724662" y="362426"/>
                  </a:moveTo>
                  <a:lnTo>
                    <a:pt x="352711" y="0"/>
                  </a:lnTo>
                  <a:lnTo>
                    <a:pt x="0" y="71152"/>
                  </a:lnTo>
                  <a:lnTo>
                    <a:pt x="250508" y="421005"/>
                  </a:lnTo>
                  <a:lnTo>
                    <a:pt x="250508" y="615792"/>
                  </a:lnTo>
                  <a:lnTo>
                    <a:pt x="1091946" y="615792"/>
                  </a:lnTo>
                  <a:lnTo>
                    <a:pt x="724662" y="362426"/>
                  </a:lnTo>
                  <a:close/>
                </a:path>
              </a:pathLst>
            </a:custGeom>
            <a:solidFill>
              <a:srgbClr val="FFC904"/>
            </a:solidFill>
            <a:ln w="9525" cap="flat">
              <a:noFill/>
              <a:prstDash val="solid"/>
              <a:miter/>
            </a:ln>
          </p:spPr>
          <p:txBody>
            <a:bodyPr rtlCol="0" anchor="ctr"/>
            <a:lstStyle/>
            <a:p>
              <a:endParaRPr lang="zh-CN" altLang="en-US"/>
            </a:p>
          </p:txBody>
        </p:sp>
        <p:sp>
          <p:nvSpPr>
            <p:cNvPr id="891" name="任意多边形: 形状 890">
              <a:extLst>
                <a:ext uri="{FF2B5EF4-FFF2-40B4-BE49-F238E27FC236}">
                  <a16:creationId xmlns:a16="http://schemas.microsoft.com/office/drawing/2014/main" id="{DAAB4003-8F2B-6AEB-2246-5D7B6B5124E9}"/>
                </a:ext>
              </a:extLst>
            </p:cNvPr>
            <p:cNvSpPr/>
            <p:nvPr/>
          </p:nvSpPr>
          <p:spPr>
            <a:xfrm>
              <a:off x="6505535" y="4632122"/>
              <a:ext cx="1110448" cy="634725"/>
            </a:xfrm>
            <a:custGeom>
              <a:avLst/>
              <a:gdLst>
                <a:gd name="connsiteX0" fmla="*/ 1106359 w 1110448"/>
                <a:gd name="connsiteY0" fmla="*/ 617114 h 634725"/>
                <a:gd name="connsiteX1" fmla="*/ 739742 w 1110448"/>
                <a:gd name="connsiteY1" fmla="*/ 364130 h 634725"/>
                <a:gd name="connsiteX2" fmla="*/ 368267 w 1110448"/>
                <a:gd name="connsiteY2" fmla="*/ 2180 h 634725"/>
                <a:gd name="connsiteX3" fmla="*/ 359885 w 1110448"/>
                <a:gd name="connsiteY3" fmla="*/ -297 h 634725"/>
                <a:gd name="connsiteX4" fmla="*/ 7460 w 1110448"/>
                <a:gd name="connsiteY4" fmla="*/ 70855 h 634725"/>
                <a:gd name="connsiteX5" fmla="*/ 602 w 1110448"/>
                <a:gd name="connsiteY5" fmla="*/ 76570 h 634725"/>
                <a:gd name="connsiteX6" fmla="*/ 1745 w 1110448"/>
                <a:gd name="connsiteY6" fmla="*/ 85428 h 634725"/>
                <a:gd name="connsiteX7" fmla="*/ 250443 w 1110448"/>
                <a:gd name="connsiteY7" fmla="*/ 432900 h 634725"/>
                <a:gd name="connsiteX8" fmla="*/ 250443 w 1110448"/>
                <a:gd name="connsiteY8" fmla="*/ 624734 h 634725"/>
                <a:gd name="connsiteX9" fmla="*/ 259968 w 1110448"/>
                <a:gd name="connsiteY9" fmla="*/ 634259 h 634725"/>
                <a:gd name="connsiteX10" fmla="*/ 1101407 w 1110448"/>
                <a:gd name="connsiteY10" fmla="*/ 634259 h 634725"/>
                <a:gd name="connsiteX11" fmla="*/ 1110427 w 1110448"/>
                <a:gd name="connsiteY11" fmla="*/ 624258 h 634725"/>
                <a:gd name="connsiteX12" fmla="*/ 1106741 w 1110448"/>
                <a:gd name="connsiteY12" fmla="*/ 617209 h 634725"/>
                <a:gd name="connsiteX13" fmla="*/ 269017 w 1110448"/>
                <a:gd name="connsiteY13" fmla="*/ 615400 h 634725"/>
                <a:gd name="connsiteX14" fmla="*/ 269017 w 1110448"/>
                <a:gd name="connsiteY14" fmla="*/ 538342 h 634725"/>
                <a:gd name="connsiteX15" fmla="*/ 551814 w 1110448"/>
                <a:gd name="connsiteY15" fmla="*/ 538342 h 634725"/>
                <a:gd name="connsiteX16" fmla="*/ 561339 w 1110448"/>
                <a:gd name="connsiteY16" fmla="*/ 528817 h 634725"/>
                <a:gd name="connsiteX17" fmla="*/ 551814 w 1110448"/>
                <a:gd name="connsiteY17" fmla="*/ 519292 h 634725"/>
                <a:gd name="connsiteX18" fmla="*/ 269112 w 1110448"/>
                <a:gd name="connsiteY18" fmla="*/ 519292 h 634725"/>
                <a:gd name="connsiteX19" fmla="*/ 269112 w 1110448"/>
                <a:gd name="connsiteY19" fmla="*/ 429662 h 634725"/>
                <a:gd name="connsiteX20" fmla="*/ 267302 w 1110448"/>
                <a:gd name="connsiteY20" fmla="*/ 424233 h 634725"/>
                <a:gd name="connsiteX21" fmla="*/ 25272 w 1110448"/>
                <a:gd name="connsiteY21" fmla="*/ 86381 h 634725"/>
                <a:gd name="connsiteX22" fmla="*/ 358647 w 1110448"/>
                <a:gd name="connsiteY22" fmla="*/ 19134 h 634725"/>
                <a:gd name="connsiteX23" fmla="*/ 727169 w 1110448"/>
                <a:gd name="connsiteY23" fmla="*/ 378132 h 634725"/>
                <a:gd name="connsiteX24" fmla="*/ 728312 w 1110448"/>
                <a:gd name="connsiteY24" fmla="*/ 379179 h 634725"/>
                <a:gd name="connsiteX25" fmla="*/ 1071212 w 1110448"/>
                <a:gd name="connsiteY25" fmla="*/ 615400 h 63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10448" h="634725">
                  <a:moveTo>
                    <a:pt x="1106359" y="617114"/>
                  </a:moveTo>
                  <a:lnTo>
                    <a:pt x="739742" y="364130"/>
                  </a:lnTo>
                  <a:lnTo>
                    <a:pt x="368267" y="2180"/>
                  </a:lnTo>
                  <a:cubicBezTo>
                    <a:pt x="366038" y="46"/>
                    <a:pt x="362914" y="-878"/>
                    <a:pt x="359885" y="-297"/>
                  </a:cubicBezTo>
                  <a:lnTo>
                    <a:pt x="7460" y="70855"/>
                  </a:lnTo>
                  <a:cubicBezTo>
                    <a:pt x="4364" y="71503"/>
                    <a:pt x="1802" y="73646"/>
                    <a:pt x="602" y="76570"/>
                  </a:cubicBezTo>
                  <a:cubicBezTo>
                    <a:pt x="-512" y="79532"/>
                    <a:pt x="-84" y="82847"/>
                    <a:pt x="1745" y="85428"/>
                  </a:cubicBezTo>
                  <a:lnTo>
                    <a:pt x="250443" y="432900"/>
                  </a:lnTo>
                  <a:lnTo>
                    <a:pt x="250443" y="624734"/>
                  </a:lnTo>
                  <a:cubicBezTo>
                    <a:pt x="250443" y="629992"/>
                    <a:pt x="254710" y="634259"/>
                    <a:pt x="259968" y="634259"/>
                  </a:cubicBezTo>
                  <a:lnTo>
                    <a:pt x="1101407" y="634259"/>
                  </a:lnTo>
                  <a:cubicBezTo>
                    <a:pt x="1106664" y="633992"/>
                    <a:pt x="1110703" y="629506"/>
                    <a:pt x="1110427" y="624258"/>
                  </a:cubicBezTo>
                  <a:cubicBezTo>
                    <a:pt x="1110284" y="621486"/>
                    <a:pt x="1108941" y="618905"/>
                    <a:pt x="1106741" y="617209"/>
                  </a:cubicBezTo>
                  <a:close/>
                  <a:moveTo>
                    <a:pt x="269017" y="615400"/>
                  </a:moveTo>
                  <a:lnTo>
                    <a:pt x="269017" y="538342"/>
                  </a:lnTo>
                  <a:lnTo>
                    <a:pt x="551814" y="538342"/>
                  </a:lnTo>
                  <a:cubicBezTo>
                    <a:pt x="557072" y="538342"/>
                    <a:pt x="561339" y="534075"/>
                    <a:pt x="561339" y="528817"/>
                  </a:cubicBezTo>
                  <a:cubicBezTo>
                    <a:pt x="561339" y="523559"/>
                    <a:pt x="557072" y="519292"/>
                    <a:pt x="551814" y="519292"/>
                  </a:cubicBezTo>
                  <a:lnTo>
                    <a:pt x="269112" y="519292"/>
                  </a:lnTo>
                  <a:lnTo>
                    <a:pt x="269112" y="429662"/>
                  </a:lnTo>
                  <a:cubicBezTo>
                    <a:pt x="269083" y="427709"/>
                    <a:pt x="268445" y="425813"/>
                    <a:pt x="267302" y="424233"/>
                  </a:cubicBezTo>
                  <a:lnTo>
                    <a:pt x="25272" y="86381"/>
                  </a:lnTo>
                  <a:lnTo>
                    <a:pt x="358647" y="19134"/>
                  </a:lnTo>
                  <a:lnTo>
                    <a:pt x="727169" y="378132"/>
                  </a:lnTo>
                  <a:lnTo>
                    <a:pt x="728312" y="379179"/>
                  </a:lnTo>
                  <a:lnTo>
                    <a:pt x="1071212" y="615400"/>
                  </a:lnTo>
                  <a:close/>
                </a:path>
              </a:pathLst>
            </a:custGeom>
            <a:solidFill>
              <a:srgbClr val="354DA1"/>
            </a:solidFill>
            <a:ln w="9525" cap="flat">
              <a:noFill/>
              <a:prstDash val="solid"/>
              <a:miter/>
            </a:ln>
          </p:spPr>
          <p:txBody>
            <a:bodyPr rtlCol="0" anchor="ctr"/>
            <a:lstStyle/>
            <a:p>
              <a:endParaRPr lang="zh-CN" altLang="en-US"/>
            </a:p>
          </p:txBody>
        </p:sp>
        <p:sp>
          <p:nvSpPr>
            <p:cNvPr id="892" name="任意多边形: 形状 891">
              <a:extLst>
                <a:ext uri="{FF2B5EF4-FFF2-40B4-BE49-F238E27FC236}">
                  <a16:creationId xmlns:a16="http://schemas.microsoft.com/office/drawing/2014/main" id="{B3433EAF-51CF-CDB3-4765-BF1006716724}"/>
                </a:ext>
              </a:extLst>
            </p:cNvPr>
            <p:cNvSpPr/>
            <p:nvPr/>
          </p:nvSpPr>
          <p:spPr>
            <a:xfrm>
              <a:off x="5338000" y="4685157"/>
              <a:ext cx="766667" cy="572262"/>
            </a:xfrm>
            <a:custGeom>
              <a:avLst/>
              <a:gdLst>
                <a:gd name="connsiteX0" fmla="*/ 542536 w 766667"/>
                <a:gd name="connsiteY0" fmla="*/ 372532 h 572262"/>
                <a:gd name="connsiteX1" fmla="*/ 766659 w 766667"/>
                <a:gd name="connsiteY1" fmla="*/ 571795 h 572262"/>
                <a:gd name="connsiteX2" fmla="*/ -8 w 766667"/>
                <a:gd name="connsiteY2" fmla="*/ 571795 h 572262"/>
                <a:gd name="connsiteX3" fmla="*/ 255738 w 766667"/>
                <a:gd name="connsiteY3" fmla="*/ -467 h 572262"/>
                <a:gd name="connsiteX4" fmla="*/ 718843 w 766667"/>
                <a:gd name="connsiteY4" fmla="*/ 2866 h 572262"/>
                <a:gd name="connsiteX5" fmla="*/ 542536 w 766667"/>
                <a:gd name="connsiteY5" fmla="*/ 372532 h 57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6667" h="572262">
                  <a:moveTo>
                    <a:pt x="542536" y="372532"/>
                  </a:moveTo>
                  <a:cubicBezTo>
                    <a:pt x="543679" y="375770"/>
                    <a:pt x="766659" y="571795"/>
                    <a:pt x="766659" y="571795"/>
                  </a:cubicBezTo>
                  <a:cubicBezTo>
                    <a:pt x="766659" y="571795"/>
                    <a:pt x="228877" y="570842"/>
                    <a:pt x="-8" y="571795"/>
                  </a:cubicBezTo>
                  <a:lnTo>
                    <a:pt x="255738" y="-467"/>
                  </a:lnTo>
                  <a:lnTo>
                    <a:pt x="718843" y="2866"/>
                  </a:lnTo>
                  <a:cubicBezTo>
                    <a:pt x="697507" y="2866"/>
                    <a:pt x="537487" y="357959"/>
                    <a:pt x="542536" y="372532"/>
                  </a:cubicBezTo>
                  <a:close/>
                </a:path>
              </a:pathLst>
            </a:custGeom>
            <a:solidFill>
              <a:srgbClr val="FFC904"/>
            </a:solidFill>
            <a:ln w="9525" cap="flat">
              <a:noFill/>
              <a:prstDash val="solid"/>
              <a:miter/>
            </a:ln>
          </p:spPr>
          <p:txBody>
            <a:bodyPr rtlCol="0" anchor="ctr"/>
            <a:lstStyle/>
            <a:p>
              <a:endParaRPr lang="zh-CN" altLang="en-US"/>
            </a:p>
          </p:txBody>
        </p:sp>
        <p:sp>
          <p:nvSpPr>
            <p:cNvPr id="893" name="任意多边形: 形状 892">
              <a:extLst>
                <a:ext uri="{FF2B5EF4-FFF2-40B4-BE49-F238E27FC236}">
                  <a16:creationId xmlns:a16="http://schemas.microsoft.com/office/drawing/2014/main" id="{8874782A-167A-EE41-6D1F-2EA6442D5CD7}"/>
                </a:ext>
              </a:extLst>
            </p:cNvPr>
            <p:cNvSpPr/>
            <p:nvPr/>
          </p:nvSpPr>
          <p:spPr>
            <a:xfrm>
              <a:off x="5328763" y="4675632"/>
              <a:ext cx="785114" cy="591216"/>
            </a:xfrm>
            <a:custGeom>
              <a:avLst/>
              <a:gdLst>
                <a:gd name="connsiteX0" fmla="*/ 782087 w 785114"/>
                <a:gd name="connsiteY0" fmla="*/ 574272 h 591216"/>
                <a:gd name="connsiteX1" fmla="*/ 561488 w 785114"/>
                <a:gd name="connsiteY1" fmla="*/ 378628 h 591216"/>
                <a:gd name="connsiteX2" fmla="*/ 730652 w 785114"/>
                <a:gd name="connsiteY2" fmla="*/ 21250 h 591216"/>
                <a:gd name="connsiteX3" fmla="*/ 737415 w 785114"/>
                <a:gd name="connsiteY3" fmla="*/ 12297 h 591216"/>
                <a:gd name="connsiteX4" fmla="*/ 727890 w 785114"/>
                <a:gd name="connsiteY4" fmla="*/ 2772 h 591216"/>
                <a:gd name="connsiteX5" fmla="*/ 727890 w 785114"/>
                <a:gd name="connsiteY5" fmla="*/ 2772 h 591216"/>
                <a:gd name="connsiteX6" fmla="*/ 722841 w 785114"/>
                <a:gd name="connsiteY6" fmla="*/ 2772 h 591216"/>
                <a:gd name="connsiteX7" fmla="*/ 265070 w 785114"/>
                <a:gd name="connsiteY7" fmla="*/ -467 h 591216"/>
                <a:gd name="connsiteX8" fmla="*/ 265070 w 785114"/>
                <a:gd name="connsiteY8" fmla="*/ -467 h 591216"/>
                <a:gd name="connsiteX9" fmla="*/ 256497 w 785114"/>
                <a:gd name="connsiteY9" fmla="*/ 5058 h 591216"/>
                <a:gd name="connsiteX10" fmla="*/ 751 w 785114"/>
                <a:gd name="connsiteY10" fmla="*/ 577510 h 591216"/>
                <a:gd name="connsiteX11" fmla="*/ 5809 w 785114"/>
                <a:gd name="connsiteY11" fmla="*/ 589997 h 591216"/>
                <a:gd name="connsiteX12" fmla="*/ 9324 w 785114"/>
                <a:gd name="connsiteY12" fmla="*/ 590750 h 591216"/>
                <a:gd name="connsiteX13" fmla="*/ 9324 w 785114"/>
                <a:gd name="connsiteY13" fmla="*/ 590750 h 591216"/>
                <a:gd name="connsiteX14" fmla="*/ 775991 w 785114"/>
                <a:gd name="connsiteY14" fmla="*/ 590750 h 591216"/>
                <a:gd name="connsiteX15" fmla="*/ 775991 w 785114"/>
                <a:gd name="connsiteY15" fmla="*/ 590750 h 591216"/>
                <a:gd name="connsiteX16" fmla="*/ 785097 w 785114"/>
                <a:gd name="connsiteY16" fmla="*/ 580825 h 591216"/>
                <a:gd name="connsiteX17" fmla="*/ 782182 w 785114"/>
                <a:gd name="connsiteY17" fmla="*/ 574366 h 591216"/>
                <a:gd name="connsiteX18" fmla="*/ 302694 w 785114"/>
                <a:gd name="connsiteY18" fmla="*/ 571509 h 591216"/>
                <a:gd name="connsiteX19" fmla="*/ 23706 w 785114"/>
                <a:gd name="connsiteY19" fmla="*/ 571509 h 591216"/>
                <a:gd name="connsiteX20" fmla="*/ 60949 w 785114"/>
                <a:gd name="connsiteY20" fmla="*/ 487975 h 591216"/>
                <a:gd name="connsiteX21" fmla="*/ 191632 w 785114"/>
                <a:gd name="connsiteY21" fmla="*/ 487975 h 591216"/>
                <a:gd name="connsiteX22" fmla="*/ 201157 w 785114"/>
                <a:gd name="connsiteY22" fmla="*/ 478450 h 591216"/>
                <a:gd name="connsiteX23" fmla="*/ 191632 w 785114"/>
                <a:gd name="connsiteY23" fmla="*/ 468925 h 591216"/>
                <a:gd name="connsiteX24" fmla="*/ 69331 w 785114"/>
                <a:gd name="connsiteY24" fmla="*/ 468925 h 591216"/>
                <a:gd name="connsiteX25" fmla="*/ 270975 w 785114"/>
                <a:gd name="connsiteY25" fmla="*/ 18583 h 591216"/>
                <a:gd name="connsiteX26" fmla="*/ 707030 w 785114"/>
                <a:gd name="connsiteY26" fmla="*/ 21822 h 591216"/>
                <a:gd name="connsiteX27" fmla="*/ 542914 w 785114"/>
                <a:gd name="connsiteY27" fmla="*/ 385486 h 591216"/>
                <a:gd name="connsiteX28" fmla="*/ 542914 w 785114"/>
                <a:gd name="connsiteY28" fmla="*/ 385486 h 591216"/>
                <a:gd name="connsiteX29" fmla="*/ 751035 w 785114"/>
                <a:gd name="connsiteY29" fmla="*/ 572271 h 591216"/>
                <a:gd name="connsiteX30" fmla="*/ 302694 w 785114"/>
                <a:gd name="connsiteY30" fmla="*/ 571509 h 591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85114" h="591216">
                  <a:moveTo>
                    <a:pt x="782087" y="574272"/>
                  </a:moveTo>
                  <a:cubicBezTo>
                    <a:pt x="701220" y="503120"/>
                    <a:pt x="581014" y="397011"/>
                    <a:pt x="561488" y="378628"/>
                  </a:cubicBezTo>
                  <a:cubicBezTo>
                    <a:pt x="570441" y="339004"/>
                    <a:pt x="705696" y="41538"/>
                    <a:pt x="730652" y="21250"/>
                  </a:cubicBezTo>
                  <a:cubicBezTo>
                    <a:pt x="734614" y="20050"/>
                    <a:pt x="737348" y="16430"/>
                    <a:pt x="737415" y="12297"/>
                  </a:cubicBezTo>
                  <a:cubicBezTo>
                    <a:pt x="737415" y="5438"/>
                    <a:pt x="732747" y="3533"/>
                    <a:pt x="727890" y="2772"/>
                  </a:cubicBezTo>
                  <a:lnTo>
                    <a:pt x="727890" y="2772"/>
                  </a:lnTo>
                  <a:lnTo>
                    <a:pt x="722841" y="2772"/>
                  </a:lnTo>
                  <a:lnTo>
                    <a:pt x="265070" y="-467"/>
                  </a:lnTo>
                  <a:lnTo>
                    <a:pt x="265070" y="-467"/>
                  </a:lnTo>
                  <a:cubicBezTo>
                    <a:pt x="261384" y="-439"/>
                    <a:pt x="258050" y="1714"/>
                    <a:pt x="256497" y="5058"/>
                  </a:cubicBezTo>
                  <a:lnTo>
                    <a:pt x="751" y="577510"/>
                  </a:lnTo>
                  <a:cubicBezTo>
                    <a:pt x="-1306" y="582348"/>
                    <a:pt x="961" y="587940"/>
                    <a:pt x="5809" y="589997"/>
                  </a:cubicBezTo>
                  <a:cubicBezTo>
                    <a:pt x="6923" y="590474"/>
                    <a:pt x="8114" y="590721"/>
                    <a:pt x="9324" y="590750"/>
                  </a:cubicBezTo>
                  <a:lnTo>
                    <a:pt x="9324" y="590750"/>
                  </a:lnTo>
                  <a:cubicBezTo>
                    <a:pt x="235638" y="589797"/>
                    <a:pt x="770657" y="590750"/>
                    <a:pt x="775991" y="590750"/>
                  </a:cubicBezTo>
                  <a:lnTo>
                    <a:pt x="775991" y="590750"/>
                  </a:lnTo>
                  <a:cubicBezTo>
                    <a:pt x="781249" y="590521"/>
                    <a:pt x="785325" y="586083"/>
                    <a:pt x="785097" y="580825"/>
                  </a:cubicBezTo>
                  <a:cubicBezTo>
                    <a:pt x="784992" y="578377"/>
                    <a:pt x="783944" y="576062"/>
                    <a:pt x="782182" y="574366"/>
                  </a:cubicBezTo>
                  <a:close/>
                  <a:moveTo>
                    <a:pt x="302694" y="571509"/>
                  </a:moveTo>
                  <a:cubicBezTo>
                    <a:pt x="197919" y="571509"/>
                    <a:pt x="97239" y="571509"/>
                    <a:pt x="23706" y="571509"/>
                  </a:cubicBezTo>
                  <a:lnTo>
                    <a:pt x="60949" y="487975"/>
                  </a:lnTo>
                  <a:lnTo>
                    <a:pt x="191632" y="487975"/>
                  </a:lnTo>
                  <a:cubicBezTo>
                    <a:pt x="196890" y="487975"/>
                    <a:pt x="201157" y="483707"/>
                    <a:pt x="201157" y="478450"/>
                  </a:cubicBezTo>
                  <a:cubicBezTo>
                    <a:pt x="201157" y="473192"/>
                    <a:pt x="196890" y="468925"/>
                    <a:pt x="191632" y="468925"/>
                  </a:cubicBezTo>
                  <a:lnTo>
                    <a:pt x="69331" y="468925"/>
                  </a:lnTo>
                  <a:lnTo>
                    <a:pt x="270975" y="18583"/>
                  </a:lnTo>
                  <a:lnTo>
                    <a:pt x="707030" y="21822"/>
                  </a:lnTo>
                  <a:cubicBezTo>
                    <a:pt x="668263" y="81353"/>
                    <a:pt x="535580" y="365293"/>
                    <a:pt x="542914" y="385486"/>
                  </a:cubicBezTo>
                  <a:lnTo>
                    <a:pt x="542914" y="385486"/>
                  </a:lnTo>
                  <a:cubicBezTo>
                    <a:pt x="543962" y="388534"/>
                    <a:pt x="544819" y="390915"/>
                    <a:pt x="751035" y="572271"/>
                  </a:cubicBezTo>
                  <a:cubicBezTo>
                    <a:pt x="682932" y="571795"/>
                    <a:pt x="488050" y="571509"/>
                    <a:pt x="302694" y="571509"/>
                  </a:cubicBezTo>
                  <a:close/>
                </a:path>
              </a:pathLst>
            </a:custGeom>
            <a:solidFill>
              <a:srgbClr val="354DA1"/>
            </a:solidFill>
            <a:ln w="9525" cap="flat">
              <a:noFill/>
              <a:prstDash val="solid"/>
              <a:miter/>
            </a:ln>
          </p:spPr>
          <p:txBody>
            <a:bodyPr rtlCol="0" anchor="ctr"/>
            <a:lstStyle/>
            <a:p>
              <a:endParaRPr lang="zh-CN" altLang="en-US"/>
            </a:p>
          </p:txBody>
        </p:sp>
        <p:sp>
          <p:nvSpPr>
            <p:cNvPr id="894" name="任意多边形: 形状 893">
              <a:extLst>
                <a:ext uri="{FF2B5EF4-FFF2-40B4-BE49-F238E27FC236}">
                  <a16:creationId xmlns:a16="http://schemas.microsoft.com/office/drawing/2014/main" id="{8DB54178-A77A-4BBB-EB8D-00D4A02850F2}"/>
                </a:ext>
              </a:extLst>
            </p:cNvPr>
            <p:cNvSpPr/>
            <p:nvPr/>
          </p:nvSpPr>
          <p:spPr>
            <a:xfrm>
              <a:off x="5408866" y="3334142"/>
              <a:ext cx="1169003" cy="1613142"/>
            </a:xfrm>
            <a:custGeom>
              <a:avLst/>
              <a:gdLst>
                <a:gd name="connsiteX0" fmla="*/ 1047551 w 1169003"/>
                <a:gd name="connsiteY0" fmla="*/ 5808 h 1613142"/>
                <a:gd name="connsiteX1" fmla="*/ 1168995 w 1169003"/>
                <a:gd name="connsiteY1" fmla="*/ 179735 h 1613142"/>
                <a:gd name="connsiteX2" fmla="*/ 1061077 w 1169003"/>
                <a:gd name="connsiteY2" fmla="*/ 499775 h 1613142"/>
                <a:gd name="connsiteX3" fmla="*/ 615497 w 1169003"/>
                <a:gd name="connsiteY3" fmla="*/ 1612676 h 1613142"/>
                <a:gd name="connsiteX4" fmla="*/ -8 w 1169003"/>
                <a:gd name="connsiteY4" fmla="*/ 1612676 h 1613142"/>
                <a:gd name="connsiteX5" fmla="*/ 627308 w 1169003"/>
                <a:gd name="connsiteY5" fmla="*/ 18191 h 1613142"/>
                <a:gd name="connsiteX6" fmla="*/ 1047551 w 1169003"/>
                <a:gd name="connsiteY6" fmla="*/ 5808 h 1613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9003" h="1613142">
                  <a:moveTo>
                    <a:pt x="1047551" y="5808"/>
                  </a:moveTo>
                  <a:cubicBezTo>
                    <a:pt x="1134038" y="42861"/>
                    <a:pt x="1168709" y="107726"/>
                    <a:pt x="1168995" y="179735"/>
                  </a:cubicBezTo>
                  <a:cubicBezTo>
                    <a:pt x="1168995" y="268412"/>
                    <a:pt x="1098605" y="406906"/>
                    <a:pt x="1061077" y="499775"/>
                  </a:cubicBezTo>
                  <a:cubicBezTo>
                    <a:pt x="872005" y="967357"/>
                    <a:pt x="615497" y="1612676"/>
                    <a:pt x="615497" y="1612676"/>
                  </a:cubicBezTo>
                  <a:lnTo>
                    <a:pt x="-8" y="1612676"/>
                  </a:lnTo>
                  <a:cubicBezTo>
                    <a:pt x="-8" y="1612676"/>
                    <a:pt x="511294" y="299559"/>
                    <a:pt x="627308" y="18191"/>
                  </a:cubicBezTo>
                  <a:cubicBezTo>
                    <a:pt x="639310" y="-11051"/>
                    <a:pt x="1038217" y="1808"/>
                    <a:pt x="1047551" y="5808"/>
                  </a:cubicBezTo>
                  <a:close/>
                </a:path>
              </a:pathLst>
            </a:custGeom>
            <a:solidFill>
              <a:srgbClr val="6F7CBC"/>
            </a:solidFill>
            <a:ln w="9525" cap="flat">
              <a:noFill/>
              <a:prstDash val="solid"/>
              <a:miter/>
            </a:ln>
          </p:spPr>
          <p:txBody>
            <a:bodyPr rtlCol="0" anchor="ctr"/>
            <a:lstStyle/>
            <a:p>
              <a:endParaRPr lang="zh-CN" altLang="en-US"/>
            </a:p>
          </p:txBody>
        </p:sp>
        <p:sp>
          <p:nvSpPr>
            <p:cNvPr id="895" name="任意多边形: 形状 894">
              <a:extLst>
                <a:ext uri="{FF2B5EF4-FFF2-40B4-BE49-F238E27FC236}">
                  <a16:creationId xmlns:a16="http://schemas.microsoft.com/office/drawing/2014/main" id="{302B5C24-17F5-BAF1-BF1D-503027363FC9}"/>
                </a:ext>
              </a:extLst>
            </p:cNvPr>
            <p:cNvSpPr/>
            <p:nvPr/>
          </p:nvSpPr>
          <p:spPr>
            <a:xfrm>
              <a:off x="5399566" y="3324776"/>
              <a:ext cx="1187637" cy="1631843"/>
            </a:xfrm>
            <a:custGeom>
              <a:avLst/>
              <a:gdLst>
                <a:gd name="connsiteX0" fmla="*/ 624796 w 1187637"/>
                <a:gd name="connsiteY0" fmla="*/ 1631376 h 1631843"/>
                <a:gd name="connsiteX1" fmla="*/ 9291 w 1187637"/>
                <a:gd name="connsiteY1" fmla="*/ 1631376 h 1631843"/>
                <a:gd name="connsiteX2" fmla="*/ 1576 w 1187637"/>
                <a:gd name="connsiteY2" fmla="*/ 1627280 h 1631843"/>
                <a:gd name="connsiteX3" fmla="*/ 623 w 1187637"/>
                <a:gd name="connsiteY3" fmla="*/ 1618612 h 1631843"/>
                <a:gd name="connsiteX4" fmla="*/ 627940 w 1187637"/>
                <a:gd name="connsiteY4" fmla="*/ 23937 h 1631843"/>
                <a:gd name="connsiteX5" fmla="*/ 640036 w 1187637"/>
                <a:gd name="connsiteY5" fmla="*/ 13745 h 1631843"/>
                <a:gd name="connsiteX6" fmla="*/ 1060565 w 1187637"/>
                <a:gd name="connsiteY6" fmla="*/ 6506 h 1631843"/>
                <a:gd name="connsiteX7" fmla="*/ 1060565 w 1187637"/>
                <a:gd name="connsiteY7" fmla="*/ 6506 h 1631843"/>
                <a:gd name="connsiteX8" fmla="*/ 1187629 w 1187637"/>
                <a:gd name="connsiteY8" fmla="*/ 189005 h 1631843"/>
                <a:gd name="connsiteX9" fmla="*/ 1106285 w 1187637"/>
                <a:gd name="connsiteY9" fmla="*/ 448562 h 1631843"/>
                <a:gd name="connsiteX10" fmla="*/ 1079044 w 1187637"/>
                <a:gd name="connsiteY10" fmla="*/ 512569 h 1631843"/>
                <a:gd name="connsiteX11" fmla="*/ 633464 w 1187637"/>
                <a:gd name="connsiteY11" fmla="*/ 1625471 h 1631843"/>
                <a:gd name="connsiteX12" fmla="*/ 624796 w 1187637"/>
                <a:gd name="connsiteY12" fmla="*/ 1631376 h 1631843"/>
                <a:gd name="connsiteX13" fmla="*/ 23007 w 1187637"/>
                <a:gd name="connsiteY13" fmla="*/ 1612326 h 1631843"/>
                <a:gd name="connsiteX14" fmla="*/ 618415 w 1187637"/>
                <a:gd name="connsiteY14" fmla="*/ 1612326 h 1631843"/>
                <a:gd name="connsiteX15" fmla="*/ 1061708 w 1187637"/>
                <a:gd name="connsiteY15" fmla="*/ 505331 h 1631843"/>
                <a:gd name="connsiteX16" fmla="*/ 1089140 w 1187637"/>
                <a:gd name="connsiteY16" fmla="*/ 440846 h 1631843"/>
                <a:gd name="connsiteX17" fmla="*/ 1168865 w 1187637"/>
                <a:gd name="connsiteY17" fmla="*/ 188815 h 1631843"/>
                <a:gd name="connsiteX18" fmla="*/ 1053802 w 1187637"/>
                <a:gd name="connsiteY18" fmla="*/ 23746 h 1631843"/>
                <a:gd name="connsiteX19" fmla="*/ 644799 w 1187637"/>
                <a:gd name="connsiteY19" fmla="*/ 31843 h 1631843"/>
                <a:gd name="connsiteX20" fmla="*/ 23007 w 1187637"/>
                <a:gd name="connsiteY20" fmla="*/ 1612612 h 1631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7637" h="1631843">
                  <a:moveTo>
                    <a:pt x="624796" y="1631376"/>
                  </a:moveTo>
                  <a:lnTo>
                    <a:pt x="9291" y="1631376"/>
                  </a:lnTo>
                  <a:cubicBezTo>
                    <a:pt x="6205" y="1631338"/>
                    <a:pt x="3338" y="1629814"/>
                    <a:pt x="1576" y="1627280"/>
                  </a:cubicBezTo>
                  <a:cubicBezTo>
                    <a:pt x="-120" y="1624718"/>
                    <a:pt x="-482" y="1621489"/>
                    <a:pt x="623" y="1618612"/>
                  </a:cubicBezTo>
                  <a:cubicBezTo>
                    <a:pt x="5671" y="1605468"/>
                    <a:pt x="513259" y="302162"/>
                    <a:pt x="627940" y="23937"/>
                  </a:cubicBezTo>
                  <a:cubicBezTo>
                    <a:pt x="630388" y="19013"/>
                    <a:pt x="634769" y="15326"/>
                    <a:pt x="640036" y="13745"/>
                  </a:cubicBezTo>
                  <a:cubicBezTo>
                    <a:pt x="695186" y="-8829"/>
                    <a:pt x="1047230" y="887"/>
                    <a:pt x="1060565" y="6506"/>
                  </a:cubicBezTo>
                  <a:lnTo>
                    <a:pt x="1060565" y="6506"/>
                  </a:lnTo>
                  <a:cubicBezTo>
                    <a:pt x="1165340" y="51464"/>
                    <a:pt x="1187438" y="130331"/>
                    <a:pt x="1187629" y="189005"/>
                  </a:cubicBezTo>
                  <a:cubicBezTo>
                    <a:pt x="1187629" y="260919"/>
                    <a:pt x="1144576" y="360455"/>
                    <a:pt x="1106285" y="448562"/>
                  </a:cubicBezTo>
                  <a:cubicBezTo>
                    <a:pt x="1096760" y="471421"/>
                    <a:pt x="1087235" y="493043"/>
                    <a:pt x="1079044" y="512569"/>
                  </a:cubicBezTo>
                  <a:cubicBezTo>
                    <a:pt x="892163" y="974913"/>
                    <a:pt x="636036" y="1618994"/>
                    <a:pt x="633464" y="1625471"/>
                  </a:cubicBezTo>
                  <a:cubicBezTo>
                    <a:pt x="632016" y="1628995"/>
                    <a:pt x="628606" y="1631319"/>
                    <a:pt x="624796" y="1631376"/>
                  </a:cubicBezTo>
                  <a:close/>
                  <a:moveTo>
                    <a:pt x="23007" y="1612326"/>
                  </a:moveTo>
                  <a:lnTo>
                    <a:pt x="618415" y="1612326"/>
                  </a:lnTo>
                  <a:cubicBezTo>
                    <a:pt x="644704" y="1546223"/>
                    <a:pt x="884353" y="943862"/>
                    <a:pt x="1061708" y="505331"/>
                  </a:cubicBezTo>
                  <a:cubicBezTo>
                    <a:pt x="1069709" y="485519"/>
                    <a:pt x="1079139" y="463801"/>
                    <a:pt x="1089140" y="440846"/>
                  </a:cubicBezTo>
                  <a:cubicBezTo>
                    <a:pt x="1124764" y="358836"/>
                    <a:pt x="1169150" y="256823"/>
                    <a:pt x="1168865" y="188815"/>
                  </a:cubicBezTo>
                  <a:cubicBezTo>
                    <a:pt x="1168865" y="113281"/>
                    <a:pt x="1128859" y="56131"/>
                    <a:pt x="1053802" y="23746"/>
                  </a:cubicBezTo>
                  <a:cubicBezTo>
                    <a:pt x="1017512" y="16793"/>
                    <a:pt x="671945" y="11840"/>
                    <a:pt x="644799" y="31843"/>
                  </a:cubicBezTo>
                  <a:cubicBezTo>
                    <a:pt x="535928" y="297305"/>
                    <a:pt x="76156" y="1476309"/>
                    <a:pt x="23007" y="1612612"/>
                  </a:cubicBezTo>
                  <a:close/>
                </a:path>
              </a:pathLst>
            </a:custGeom>
            <a:solidFill>
              <a:srgbClr val="354DA1"/>
            </a:solidFill>
            <a:ln w="9525" cap="flat">
              <a:noFill/>
              <a:prstDash val="solid"/>
              <a:miter/>
            </a:ln>
          </p:spPr>
          <p:txBody>
            <a:bodyPr rtlCol="0" anchor="ctr"/>
            <a:lstStyle/>
            <a:p>
              <a:endParaRPr lang="zh-CN" altLang="en-US"/>
            </a:p>
          </p:txBody>
        </p:sp>
        <p:sp>
          <p:nvSpPr>
            <p:cNvPr id="896" name="任意多边形: 形状 895">
              <a:extLst>
                <a:ext uri="{FF2B5EF4-FFF2-40B4-BE49-F238E27FC236}">
                  <a16:creationId xmlns:a16="http://schemas.microsoft.com/office/drawing/2014/main" id="{698F29B2-FD19-4897-BB19-20EF3AC92CCB}"/>
                </a:ext>
              </a:extLst>
            </p:cNvPr>
            <p:cNvSpPr/>
            <p:nvPr/>
          </p:nvSpPr>
          <p:spPr>
            <a:xfrm>
              <a:off x="4942811" y="3223987"/>
              <a:ext cx="2295616" cy="1695770"/>
            </a:xfrm>
            <a:custGeom>
              <a:avLst/>
              <a:gdLst>
                <a:gd name="connsiteX0" fmla="*/ 64853 w 2295616"/>
                <a:gd name="connsiteY0" fmla="*/ 431431 h 1695770"/>
                <a:gd name="connsiteX1" fmla="*/ 261068 w 2295616"/>
                <a:gd name="connsiteY1" fmla="*/ 524585 h 1695770"/>
                <a:gd name="connsiteX2" fmla="*/ 478047 w 2295616"/>
                <a:gd name="connsiteY2" fmla="*/ 534110 h 1695770"/>
                <a:gd name="connsiteX3" fmla="*/ 671119 w 2295616"/>
                <a:gd name="connsiteY3" fmla="*/ 521252 h 1695770"/>
                <a:gd name="connsiteX4" fmla="*/ 879621 w 2295616"/>
                <a:gd name="connsiteY4" fmla="*/ 562209 h 1695770"/>
                <a:gd name="connsiteX5" fmla="*/ 935533 w 2295616"/>
                <a:gd name="connsiteY5" fmla="*/ 607263 h 1695770"/>
                <a:gd name="connsiteX6" fmla="*/ 1621333 w 2295616"/>
                <a:gd name="connsiteY6" fmla="*/ 1695304 h 1695770"/>
                <a:gd name="connsiteX7" fmla="*/ 2295608 w 2295616"/>
                <a:gd name="connsiteY7" fmla="*/ 1695304 h 1695770"/>
                <a:gd name="connsiteX8" fmla="*/ 1390733 w 2295616"/>
                <a:gd name="connsiteY8" fmla="*/ 264268 h 1695770"/>
                <a:gd name="connsiteX9" fmla="*/ 986111 w 2295616"/>
                <a:gd name="connsiteY9" fmla="*/ 26619 h 1695770"/>
                <a:gd name="connsiteX10" fmla="*/ 16180 w 2295616"/>
                <a:gd name="connsiteY10" fmla="*/ 13950 h 1695770"/>
                <a:gd name="connsiteX11" fmla="*/ 46184 w 2295616"/>
                <a:gd name="connsiteY11" fmla="*/ 408190 h 1695770"/>
                <a:gd name="connsiteX12" fmla="*/ 64853 w 2295616"/>
                <a:gd name="connsiteY12" fmla="*/ 431431 h 1695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95616" h="1695770">
                  <a:moveTo>
                    <a:pt x="64853" y="431431"/>
                  </a:moveTo>
                  <a:cubicBezTo>
                    <a:pt x="113049" y="482009"/>
                    <a:pt x="190011" y="513346"/>
                    <a:pt x="261068" y="524585"/>
                  </a:cubicBezTo>
                  <a:cubicBezTo>
                    <a:pt x="332124" y="535826"/>
                    <a:pt x="406133" y="542398"/>
                    <a:pt x="478047" y="534110"/>
                  </a:cubicBezTo>
                  <a:cubicBezTo>
                    <a:pt x="542112" y="526205"/>
                    <a:pt x="606568" y="521909"/>
                    <a:pt x="671119" y="521252"/>
                  </a:cubicBezTo>
                  <a:cubicBezTo>
                    <a:pt x="741223" y="521252"/>
                    <a:pt x="817518" y="526014"/>
                    <a:pt x="879621" y="562209"/>
                  </a:cubicBezTo>
                  <a:cubicBezTo>
                    <a:pt x="900186" y="574659"/>
                    <a:pt x="918998" y="589813"/>
                    <a:pt x="935533" y="607263"/>
                  </a:cubicBezTo>
                  <a:cubicBezTo>
                    <a:pt x="975347" y="647839"/>
                    <a:pt x="1621333" y="1695304"/>
                    <a:pt x="1621333" y="1695304"/>
                  </a:cubicBezTo>
                  <a:lnTo>
                    <a:pt x="2295608" y="1695304"/>
                  </a:lnTo>
                  <a:cubicBezTo>
                    <a:pt x="2295608" y="1695304"/>
                    <a:pt x="1524749" y="500868"/>
                    <a:pt x="1390733" y="264268"/>
                  </a:cubicBezTo>
                  <a:cubicBezTo>
                    <a:pt x="1320534" y="140443"/>
                    <a:pt x="1127843" y="55575"/>
                    <a:pt x="986111" y="26619"/>
                  </a:cubicBezTo>
                  <a:cubicBezTo>
                    <a:pt x="866382" y="2139"/>
                    <a:pt x="19895" y="-13291"/>
                    <a:pt x="16180" y="13950"/>
                  </a:cubicBezTo>
                  <a:cubicBezTo>
                    <a:pt x="559" y="128250"/>
                    <a:pt x="-21158" y="305320"/>
                    <a:pt x="46184" y="408190"/>
                  </a:cubicBezTo>
                  <a:cubicBezTo>
                    <a:pt x="51708" y="416468"/>
                    <a:pt x="57957" y="424249"/>
                    <a:pt x="64853" y="431431"/>
                  </a:cubicBezTo>
                  <a:close/>
                </a:path>
              </a:pathLst>
            </a:custGeom>
            <a:solidFill>
              <a:srgbClr val="6F7CBC"/>
            </a:solidFill>
            <a:ln w="9525" cap="flat">
              <a:noFill/>
              <a:prstDash val="solid"/>
              <a:miter/>
            </a:ln>
          </p:spPr>
          <p:txBody>
            <a:bodyPr rtlCol="0" anchor="ctr"/>
            <a:lstStyle/>
            <a:p>
              <a:endParaRPr lang="zh-CN" altLang="en-US"/>
            </a:p>
          </p:txBody>
        </p:sp>
        <p:sp>
          <p:nvSpPr>
            <p:cNvPr id="897" name="任意多边形: 形状 896">
              <a:extLst>
                <a:ext uri="{FF2B5EF4-FFF2-40B4-BE49-F238E27FC236}">
                  <a16:creationId xmlns:a16="http://schemas.microsoft.com/office/drawing/2014/main" id="{76E01D70-3F33-D5BF-5649-4720A5E9DC88}"/>
                </a:ext>
              </a:extLst>
            </p:cNvPr>
            <p:cNvSpPr/>
            <p:nvPr/>
          </p:nvSpPr>
          <p:spPr>
            <a:xfrm>
              <a:off x="4933973" y="3214845"/>
              <a:ext cx="2314457" cy="1714341"/>
            </a:xfrm>
            <a:custGeom>
              <a:avLst/>
              <a:gdLst>
                <a:gd name="connsiteX0" fmla="*/ 2304637 w 2314457"/>
                <a:gd name="connsiteY0" fmla="*/ 1713779 h 1714341"/>
                <a:gd name="connsiteX1" fmla="*/ 1630171 w 2314457"/>
                <a:gd name="connsiteY1" fmla="*/ 1713779 h 1714341"/>
                <a:gd name="connsiteX2" fmla="*/ 1622170 w 2314457"/>
                <a:gd name="connsiteY2" fmla="*/ 1709398 h 1714341"/>
                <a:gd name="connsiteX3" fmla="*/ 937704 w 2314457"/>
                <a:gd name="connsiteY3" fmla="*/ 622977 h 1714341"/>
                <a:gd name="connsiteX4" fmla="*/ 501173 w 2314457"/>
                <a:gd name="connsiteY4" fmla="*/ 551158 h 1714341"/>
                <a:gd name="connsiteX5" fmla="*/ 284289 w 2314457"/>
                <a:gd name="connsiteY5" fmla="*/ 546205 h 1714341"/>
                <a:gd name="connsiteX6" fmla="*/ 136461 w 2314457"/>
                <a:gd name="connsiteY6" fmla="*/ 498580 h 1714341"/>
                <a:gd name="connsiteX7" fmla="*/ 66738 w 2314457"/>
                <a:gd name="connsiteY7" fmla="*/ 446669 h 1714341"/>
                <a:gd name="connsiteX8" fmla="*/ 47688 w 2314457"/>
                <a:gd name="connsiteY8" fmla="*/ 421999 h 1714341"/>
                <a:gd name="connsiteX9" fmla="*/ 16160 w 2314457"/>
                <a:gd name="connsiteY9" fmla="*/ 21949 h 1714341"/>
                <a:gd name="connsiteX10" fmla="*/ 21208 w 2314457"/>
                <a:gd name="connsiteY10" fmla="*/ 13948 h 1714341"/>
                <a:gd name="connsiteX11" fmla="*/ 997330 w 2314457"/>
                <a:gd name="connsiteY11" fmla="*/ 26711 h 1714341"/>
                <a:gd name="connsiteX12" fmla="*/ 1408239 w 2314457"/>
                <a:gd name="connsiteY12" fmla="*/ 268932 h 1714341"/>
                <a:gd name="connsiteX13" fmla="*/ 2313114 w 2314457"/>
                <a:gd name="connsiteY13" fmla="*/ 1699492 h 1714341"/>
                <a:gd name="connsiteX14" fmla="*/ 2309790 w 2314457"/>
                <a:gd name="connsiteY14" fmla="*/ 1712541 h 1714341"/>
                <a:gd name="connsiteX15" fmla="*/ 2305208 w 2314457"/>
                <a:gd name="connsiteY15" fmla="*/ 1713875 h 1714341"/>
                <a:gd name="connsiteX16" fmla="*/ 1635601 w 2314457"/>
                <a:gd name="connsiteY16" fmla="*/ 1694729 h 1714341"/>
                <a:gd name="connsiteX17" fmla="*/ 2287396 w 2314457"/>
                <a:gd name="connsiteY17" fmla="*/ 1694729 h 1714341"/>
                <a:gd name="connsiteX18" fmla="*/ 1392046 w 2314457"/>
                <a:gd name="connsiteY18" fmla="*/ 278076 h 1714341"/>
                <a:gd name="connsiteX19" fmla="*/ 993806 w 2314457"/>
                <a:gd name="connsiteY19" fmla="*/ 44904 h 1714341"/>
                <a:gd name="connsiteX20" fmla="*/ 34448 w 2314457"/>
                <a:gd name="connsiteY20" fmla="*/ 28330 h 1714341"/>
                <a:gd name="connsiteX21" fmla="*/ 63023 w 2314457"/>
                <a:gd name="connsiteY21" fmla="*/ 412188 h 1714341"/>
                <a:gd name="connsiteX22" fmla="*/ 80454 w 2314457"/>
                <a:gd name="connsiteY22" fmla="*/ 434096 h 1714341"/>
                <a:gd name="connsiteX23" fmla="*/ 251904 w 2314457"/>
                <a:gd name="connsiteY23" fmla="*/ 519821 h 1714341"/>
                <a:gd name="connsiteX24" fmla="*/ 474027 w 2314457"/>
                <a:gd name="connsiteY24" fmla="*/ 534871 h 1714341"/>
                <a:gd name="connsiteX25" fmla="*/ 674052 w 2314457"/>
                <a:gd name="connsiteY25" fmla="*/ 520678 h 1714341"/>
                <a:gd name="connsiteX26" fmla="*/ 888269 w 2314457"/>
                <a:gd name="connsiteY26" fmla="*/ 559255 h 1714341"/>
                <a:gd name="connsiteX27" fmla="*/ 951610 w 2314457"/>
                <a:gd name="connsiteY27" fmla="*/ 609356 h 1714341"/>
                <a:gd name="connsiteX28" fmla="*/ 1635601 w 2314457"/>
                <a:gd name="connsiteY28" fmla="*/ 1695111 h 1714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314457" h="1714341">
                  <a:moveTo>
                    <a:pt x="2304637" y="1713779"/>
                  </a:moveTo>
                  <a:lnTo>
                    <a:pt x="1630171" y="1713779"/>
                  </a:lnTo>
                  <a:cubicBezTo>
                    <a:pt x="1626933" y="1713770"/>
                    <a:pt x="1623923" y="1712122"/>
                    <a:pt x="1622170" y="1709398"/>
                  </a:cubicBezTo>
                  <a:cubicBezTo>
                    <a:pt x="1398904" y="1347448"/>
                    <a:pt x="968565" y="654505"/>
                    <a:pt x="937704" y="622977"/>
                  </a:cubicBezTo>
                  <a:cubicBezTo>
                    <a:pt x="827119" y="510201"/>
                    <a:pt x="643286" y="535727"/>
                    <a:pt x="501173" y="551158"/>
                  </a:cubicBezTo>
                  <a:cubicBezTo>
                    <a:pt x="429040" y="560378"/>
                    <a:pt x="355926" y="558702"/>
                    <a:pt x="284289" y="546205"/>
                  </a:cubicBezTo>
                  <a:cubicBezTo>
                    <a:pt x="232758" y="536680"/>
                    <a:pt x="182847" y="524202"/>
                    <a:pt x="136461" y="498580"/>
                  </a:cubicBezTo>
                  <a:cubicBezTo>
                    <a:pt x="110657" y="485007"/>
                    <a:pt x="87131" y="467500"/>
                    <a:pt x="66738" y="446669"/>
                  </a:cubicBezTo>
                  <a:cubicBezTo>
                    <a:pt x="59603" y="439078"/>
                    <a:pt x="53222" y="430819"/>
                    <a:pt x="47688" y="421999"/>
                  </a:cubicBezTo>
                  <a:cubicBezTo>
                    <a:pt x="-23559" y="313319"/>
                    <a:pt x="2349" y="123486"/>
                    <a:pt x="16160" y="21949"/>
                  </a:cubicBezTo>
                  <a:cubicBezTo>
                    <a:pt x="16674" y="18701"/>
                    <a:pt x="18503" y="15815"/>
                    <a:pt x="21208" y="13948"/>
                  </a:cubicBezTo>
                  <a:cubicBezTo>
                    <a:pt x="61118" y="-14627"/>
                    <a:pt x="890079" y="4423"/>
                    <a:pt x="997330" y="26711"/>
                  </a:cubicBezTo>
                  <a:cubicBezTo>
                    <a:pt x="1146397" y="57192"/>
                    <a:pt x="1338611" y="145965"/>
                    <a:pt x="1408239" y="268932"/>
                  </a:cubicBezTo>
                  <a:cubicBezTo>
                    <a:pt x="1540541" y="502581"/>
                    <a:pt x="2305113" y="1687490"/>
                    <a:pt x="2313114" y="1699492"/>
                  </a:cubicBezTo>
                  <a:cubicBezTo>
                    <a:pt x="2315800" y="1704017"/>
                    <a:pt x="2314305" y="1709855"/>
                    <a:pt x="2309790" y="1712541"/>
                  </a:cubicBezTo>
                  <a:cubicBezTo>
                    <a:pt x="2308399" y="1713370"/>
                    <a:pt x="2306818" y="1713827"/>
                    <a:pt x="2305208" y="1713875"/>
                  </a:cubicBezTo>
                  <a:close/>
                  <a:moveTo>
                    <a:pt x="1635601" y="1694729"/>
                  </a:moveTo>
                  <a:lnTo>
                    <a:pt x="2287396" y="1694729"/>
                  </a:lnTo>
                  <a:cubicBezTo>
                    <a:pt x="2199290" y="1558331"/>
                    <a:pt x="1515871" y="498294"/>
                    <a:pt x="1392046" y="278076"/>
                  </a:cubicBezTo>
                  <a:cubicBezTo>
                    <a:pt x="1325371" y="160157"/>
                    <a:pt x="1138777" y="74622"/>
                    <a:pt x="993806" y="44904"/>
                  </a:cubicBezTo>
                  <a:cubicBezTo>
                    <a:pt x="873791" y="20425"/>
                    <a:pt x="96170" y="7471"/>
                    <a:pt x="34448" y="28330"/>
                  </a:cubicBezTo>
                  <a:cubicBezTo>
                    <a:pt x="20732" y="128820"/>
                    <a:pt x="-2985" y="310652"/>
                    <a:pt x="63023" y="412188"/>
                  </a:cubicBezTo>
                  <a:cubicBezTo>
                    <a:pt x="68176" y="419989"/>
                    <a:pt x="74005" y="427324"/>
                    <a:pt x="80454" y="434096"/>
                  </a:cubicBezTo>
                  <a:cubicBezTo>
                    <a:pt x="125983" y="481721"/>
                    <a:pt x="188658" y="506200"/>
                    <a:pt x="251904" y="519821"/>
                  </a:cubicBezTo>
                  <a:cubicBezTo>
                    <a:pt x="324541" y="537509"/>
                    <a:pt x="399675" y="542595"/>
                    <a:pt x="474027" y="534871"/>
                  </a:cubicBezTo>
                  <a:cubicBezTo>
                    <a:pt x="540387" y="526459"/>
                    <a:pt x="607167" y="521726"/>
                    <a:pt x="674052" y="520678"/>
                  </a:cubicBezTo>
                  <a:cubicBezTo>
                    <a:pt x="745585" y="520106"/>
                    <a:pt x="823975" y="523917"/>
                    <a:pt x="888269" y="559255"/>
                  </a:cubicBezTo>
                  <a:cubicBezTo>
                    <a:pt x="911710" y="572780"/>
                    <a:pt x="933046" y="589658"/>
                    <a:pt x="951610" y="609356"/>
                  </a:cubicBezTo>
                  <a:cubicBezTo>
                    <a:pt x="990377" y="649742"/>
                    <a:pt x="1583785" y="1611005"/>
                    <a:pt x="1635601" y="1695111"/>
                  </a:cubicBezTo>
                  <a:close/>
                </a:path>
              </a:pathLst>
            </a:custGeom>
            <a:solidFill>
              <a:srgbClr val="354DA1"/>
            </a:solidFill>
            <a:ln w="9525" cap="flat">
              <a:noFill/>
              <a:prstDash val="solid"/>
              <a:miter/>
            </a:ln>
          </p:spPr>
          <p:txBody>
            <a:bodyPr rtlCol="0" anchor="ctr"/>
            <a:lstStyle/>
            <a:p>
              <a:endParaRPr lang="zh-CN" altLang="en-US"/>
            </a:p>
          </p:txBody>
        </p:sp>
        <p:sp>
          <p:nvSpPr>
            <p:cNvPr id="898" name="任意多边形: 形状 897">
              <a:extLst>
                <a:ext uri="{FF2B5EF4-FFF2-40B4-BE49-F238E27FC236}">
                  <a16:creationId xmlns:a16="http://schemas.microsoft.com/office/drawing/2014/main" id="{86AA93DC-6E12-21E5-BEA5-8523A25BE165}"/>
                </a:ext>
              </a:extLst>
            </p:cNvPr>
            <p:cNvSpPr/>
            <p:nvPr/>
          </p:nvSpPr>
          <p:spPr>
            <a:xfrm>
              <a:off x="4990141" y="3444948"/>
              <a:ext cx="1962822" cy="1428708"/>
            </a:xfrm>
            <a:custGeom>
              <a:avLst/>
              <a:gdLst>
                <a:gd name="connsiteX0" fmla="*/ 1952908 w 1962822"/>
                <a:gd name="connsiteY0" fmla="*/ 1427574 h 1428708"/>
                <a:gd name="connsiteX1" fmla="*/ 1605531 w 1962822"/>
                <a:gd name="connsiteY1" fmla="*/ 1427574 h 1428708"/>
                <a:gd name="connsiteX2" fmla="*/ 1597530 w 1962822"/>
                <a:gd name="connsiteY2" fmla="*/ 1423098 h 1428708"/>
                <a:gd name="connsiteX3" fmla="*/ 921827 w 1962822"/>
                <a:gd name="connsiteY3" fmla="*/ 353916 h 1428708"/>
                <a:gd name="connsiteX4" fmla="*/ 624647 w 1962822"/>
                <a:gd name="connsiteY4" fmla="*/ 253999 h 1428708"/>
                <a:gd name="connsiteX5" fmla="*/ 417288 w 1962822"/>
                <a:gd name="connsiteY5" fmla="*/ 267525 h 1428708"/>
                <a:gd name="connsiteX6" fmla="*/ 222406 w 1962822"/>
                <a:gd name="connsiteY6" fmla="*/ 258000 h 1428708"/>
                <a:gd name="connsiteX7" fmla="*/ 82389 w 1962822"/>
                <a:gd name="connsiteY7" fmla="*/ 204755 h 1428708"/>
                <a:gd name="connsiteX8" fmla="*/ 51337 w 1962822"/>
                <a:gd name="connsiteY8" fmla="*/ 178466 h 1428708"/>
                <a:gd name="connsiteX9" fmla="*/ 38097 w 1962822"/>
                <a:gd name="connsiteY9" fmla="*/ 161797 h 1428708"/>
                <a:gd name="connsiteX10" fmla="*/ -3 w 1962822"/>
                <a:gd name="connsiteY10" fmla="*/ 9397 h 1428708"/>
                <a:gd name="connsiteX11" fmla="*/ 9189 w 1962822"/>
                <a:gd name="connsiteY11" fmla="*/ -461 h 1428708"/>
                <a:gd name="connsiteX12" fmla="*/ 19047 w 1962822"/>
                <a:gd name="connsiteY12" fmla="*/ 8730 h 1428708"/>
                <a:gd name="connsiteX13" fmla="*/ 54195 w 1962822"/>
                <a:gd name="connsiteY13" fmla="*/ 151606 h 1428708"/>
                <a:gd name="connsiteX14" fmla="*/ 65339 w 1962822"/>
                <a:gd name="connsiteY14" fmla="*/ 165607 h 1428708"/>
                <a:gd name="connsiteX15" fmla="*/ 188211 w 1962822"/>
                <a:gd name="connsiteY15" fmla="*/ 231710 h 1428708"/>
                <a:gd name="connsiteX16" fmla="*/ 625028 w 1962822"/>
                <a:gd name="connsiteY16" fmla="*/ 235235 h 1428708"/>
                <a:gd name="connsiteX17" fmla="*/ 935543 w 1962822"/>
                <a:gd name="connsiteY17" fmla="*/ 340867 h 1428708"/>
                <a:gd name="connsiteX18" fmla="*/ 1611151 w 1962822"/>
                <a:gd name="connsiteY18" fmla="*/ 1409191 h 1428708"/>
                <a:gd name="connsiteX19" fmla="*/ 1953289 w 1962822"/>
                <a:gd name="connsiteY19" fmla="*/ 1409191 h 1428708"/>
                <a:gd name="connsiteX20" fmla="*/ 1962814 w 1962822"/>
                <a:gd name="connsiteY20" fmla="*/ 1418716 h 1428708"/>
                <a:gd name="connsiteX21" fmla="*/ 1953289 w 1962822"/>
                <a:gd name="connsiteY21" fmla="*/ 1428241 h 1428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62822" h="1428708">
                  <a:moveTo>
                    <a:pt x="1952908" y="1427574"/>
                  </a:moveTo>
                  <a:lnTo>
                    <a:pt x="1605531" y="1427574"/>
                  </a:lnTo>
                  <a:cubicBezTo>
                    <a:pt x="1602274" y="1427546"/>
                    <a:pt x="1599254" y="1425860"/>
                    <a:pt x="1597530" y="1423098"/>
                  </a:cubicBezTo>
                  <a:cubicBezTo>
                    <a:pt x="1449036" y="1182591"/>
                    <a:pt x="961260" y="393826"/>
                    <a:pt x="921827" y="353916"/>
                  </a:cubicBezTo>
                  <a:cubicBezTo>
                    <a:pt x="861343" y="292290"/>
                    <a:pt x="790477" y="253999"/>
                    <a:pt x="624647" y="253999"/>
                  </a:cubicBezTo>
                  <a:cubicBezTo>
                    <a:pt x="555305" y="253999"/>
                    <a:pt x="486249" y="260952"/>
                    <a:pt x="417288" y="267525"/>
                  </a:cubicBezTo>
                  <a:cubicBezTo>
                    <a:pt x="352213" y="274125"/>
                    <a:pt x="286519" y="270916"/>
                    <a:pt x="222406" y="258000"/>
                  </a:cubicBezTo>
                  <a:cubicBezTo>
                    <a:pt x="172686" y="248475"/>
                    <a:pt x="124489" y="234092"/>
                    <a:pt x="82389" y="204755"/>
                  </a:cubicBezTo>
                  <a:cubicBezTo>
                    <a:pt x="71206" y="197021"/>
                    <a:pt x="60815" y="188220"/>
                    <a:pt x="51337" y="178466"/>
                  </a:cubicBezTo>
                  <a:cubicBezTo>
                    <a:pt x="46451" y="173304"/>
                    <a:pt x="42022" y="167722"/>
                    <a:pt x="38097" y="161797"/>
                  </a:cubicBezTo>
                  <a:cubicBezTo>
                    <a:pt x="15333" y="127031"/>
                    <a:pt x="2474" y="76072"/>
                    <a:pt x="-3" y="9397"/>
                  </a:cubicBezTo>
                  <a:cubicBezTo>
                    <a:pt x="-184" y="4139"/>
                    <a:pt x="3931" y="-280"/>
                    <a:pt x="9189" y="-461"/>
                  </a:cubicBezTo>
                  <a:cubicBezTo>
                    <a:pt x="14447" y="-642"/>
                    <a:pt x="18866" y="3473"/>
                    <a:pt x="19047" y="8730"/>
                  </a:cubicBezTo>
                  <a:cubicBezTo>
                    <a:pt x="21429" y="71405"/>
                    <a:pt x="33240" y="119316"/>
                    <a:pt x="54195" y="151606"/>
                  </a:cubicBezTo>
                  <a:cubicBezTo>
                    <a:pt x="57443" y="156625"/>
                    <a:pt x="61176" y="161311"/>
                    <a:pt x="65339" y="165607"/>
                  </a:cubicBezTo>
                  <a:cubicBezTo>
                    <a:pt x="97724" y="199516"/>
                    <a:pt x="143539" y="219900"/>
                    <a:pt x="188211" y="231710"/>
                  </a:cubicBezTo>
                  <a:cubicBezTo>
                    <a:pt x="332801" y="269811"/>
                    <a:pt x="478629" y="235235"/>
                    <a:pt x="625028" y="235235"/>
                  </a:cubicBezTo>
                  <a:cubicBezTo>
                    <a:pt x="797430" y="235235"/>
                    <a:pt x="871630" y="275621"/>
                    <a:pt x="935543" y="340867"/>
                  </a:cubicBezTo>
                  <a:cubicBezTo>
                    <a:pt x="975072" y="381158"/>
                    <a:pt x="1418937" y="1097724"/>
                    <a:pt x="1611151" y="1409191"/>
                  </a:cubicBezTo>
                  <a:lnTo>
                    <a:pt x="1953289" y="1409191"/>
                  </a:lnTo>
                  <a:cubicBezTo>
                    <a:pt x="1958547" y="1409191"/>
                    <a:pt x="1962814" y="1413458"/>
                    <a:pt x="1962814" y="1418716"/>
                  </a:cubicBezTo>
                  <a:cubicBezTo>
                    <a:pt x="1962814" y="1423974"/>
                    <a:pt x="1958547" y="1428241"/>
                    <a:pt x="1953289" y="1428241"/>
                  </a:cubicBezTo>
                  <a:close/>
                </a:path>
              </a:pathLst>
            </a:custGeom>
            <a:solidFill>
              <a:srgbClr val="FFFFFF"/>
            </a:solidFill>
            <a:ln w="9525" cap="flat">
              <a:noFill/>
              <a:prstDash val="solid"/>
              <a:miter/>
            </a:ln>
          </p:spPr>
          <p:txBody>
            <a:bodyPr rtlCol="0" anchor="ctr"/>
            <a:lstStyle/>
            <a:p>
              <a:endParaRPr lang="zh-CN" altLang="en-US"/>
            </a:p>
          </p:txBody>
        </p:sp>
        <p:sp>
          <p:nvSpPr>
            <p:cNvPr id="899" name="任意多边形: 形状 898">
              <a:extLst>
                <a:ext uri="{FF2B5EF4-FFF2-40B4-BE49-F238E27FC236}">
                  <a16:creationId xmlns:a16="http://schemas.microsoft.com/office/drawing/2014/main" id="{FEB51ABE-062B-EB55-CE3C-0442CE1B5077}"/>
                </a:ext>
              </a:extLst>
            </p:cNvPr>
            <p:cNvSpPr/>
            <p:nvPr/>
          </p:nvSpPr>
          <p:spPr>
            <a:xfrm>
              <a:off x="5326951" y="1740803"/>
              <a:ext cx="653547" cy="865235"/>
            </a:xfrm>
            <a:custGeom>
              <a:avLst/>
              <a:gdLst>
                <a:gd name="connsiteX0" fmla="*/ 599495 w 653547"/>
                <a:gd name="connsiteY0" fmla="*/ 114199 h 865235"/>
                <a:gd name="connsiteX1" fmla="*/ 406042 w 653547"/>
                <a:gd name="connsiteY1" fmla="*/ -101 h 865235"/>
                <a:gd name="connsiteX2" fmla="*/ 246594 w 653547"/>
                <a:gd name="connsiteY2" fmla="*/ 42095 h 865235"/>
                <a:gd name="connsiteX3" fmla="*/ 123436 w 653547"/>
                <a:gd name="connsiteY3" fmla="*/ 289744 h 865235"/>
                <a:gd name="connsiteX4" fmla="*/ 132484 w 653547"/>
                <a:gd name="connsiteY4" fmla="*/ 338798 h 865235"/>
                <a:gd name="connsiteX5" fmla="*/ 156202 w 653547"/>
                <a:gd name="connsiteY5" fmla="*/ 367373 h 865235"/>
                <a:gd name="connsiteX6" fmla="*/ 120673 w 653547"/>
                <a:gd name="connsiteY6" fmla="*/ 543872 h 865235"/>
                <a:gd name="connsiteX7" fmla="*/ -8 w 653547"/>
                <a:gd name="connsiteY7" fmla="*/ 610547 h 865235"/>
                <a:gd name="connsiteX8" fmla="*/ 299267 w 653547"/>
                <a:gd name="connsiteY8" fmla="*/ 864769 h 865235"/>
                <a:gd name="connsiteX9" fmla="*/ 412138 w 653547"/>
                <a:gd name="connsiteY9" fmla="*/ 706368 h 865235"/>
                <a:gd name="connsiteX10" fmla="*/ 351464 w 653547"/>
                <a:gd name="connsiteY10" fmla="*/ 630168 h 865235"/>
                <a:gd name="connsiteX11" fmla="*/ 369371 w 653547"/>
                <a:gd name="connsiteY11" fmla="*/ 555873 h 865235"/>
                <a:gd name="connsiteX12" fmla="*/ 592351 w 653547"/>
                <a:gd name="connsiteY12" fmla="*/ 479101 h 865235"/>
                <a:gd name="connsiteX13" fmla="*/ 653502 w 653547"/>
                <a:gd name="connsiteY13" fmla="*/ 292221 h 865235"/>
                <a:gd name="connsiteX14" fmla="*/ 599495 w 653547"/>
                <a:gd name="connsiteY14" fmla="*/ 114199 h 865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53547" h="865235">
                  <a:moveTo>
                    <a:pt x="599495" y="114199"/>
                  </a:moveTo>
                  <a:cubicBezTo>
                    <a:pt x="557004" y="47353"/>
                    <a:pt x="485090" y="4871"/>
                    <a:pt x="406042" y="-101"/>
                  </a:cubicBezTo>
                  <a:cubicBezTo>
                    <a:pt x="349788" y="-3035"/>
                    <a:pt x="294028" y="11720"/>
                    <a:pt x="246594" y="42095"/>
                  </a:cubicBezTo>
                  <a:cubicBezTo>
                    <a:pt x="164365" y="96816"/>
                    <a:pt x="117444" y="191151"/>
                    <a:pt x="123436" y="289744"/>
                  </a:cubicBezTo>
                  <a:cubicBezTo>
                    <a:pt x="124779" y="306356"/>
                    <a:pt x="127817" y="322796"/>
                    <a:pt x="132484" y="338798"/>
                  </a:cubicBezTo>
                  <a:lnTo>
                    <a:pt x="156202" y="367373"/>
                  </a:lnTo>
                  <a:cubicBezTo>
                    <a:pt x="149248" y="446431"/>
                    <a:pt x="142676" y="499961"/>
                    <a:pt x="120673" y="543872"/>
                  </a:cubicBezTo>
                  <a:cubicBezTo>
                    <a:pt x="87431" y="610547"/>
                    <a:pt x="-8" y="610547"/>
                    <a:pt x="-8" y="610547"/>
                  </a:cubicBezTo>
                  <a:cubicBezTo>
                    <a:pt x="-8" y="610547"/>
                    <a:pt x="252309" y="835051"/>
                    <a:pt x="299267" y="864769"/>
                  </a:cubicBezTo>
                  <a:cubicBezTo>
                    <a:pt x="327842" y="843814"/>
                    <a:pt x="401851" y="747707"/>
                    <a:pt x="412138" y="706368"/>
                  </a:cubicBezTo>
                  <a:cubicBezTo>
                    <a:pt x="386421" y="688556"/>
                    <a:pt x="349750" y="660172"/>
                    <a:pt x="351464" y="630168"/>
                  </a:cubicBezTo>
                  <a:cubicBezTo>
                    <a:pt x="356141" y="605108"/>
                    <a:pt x="362123" y="580315"/>
                    <a:pt x="369371" y="555873"/>
                  </a:cubicBezTo>
                  <a:cubicBezTo>
                    <a:pt x="452048" y="572542"/>
                    <a:pt x="538154" y="551206"/>
                    <a:pt x="592351" y="479101"/>
                  </a:cubicBezTo>
                  <a:cubicBezTo>
                    <a:pt x="631490" y="424590"/>
                    <a:pt x="652845" y="359325"/>
                    <a:pt x="653502" y="292221"/>
                  </a:cubicBezTo>
                  <a:cubicBezTo>
                    <a:pt x="654493" y="228699"/>
                    <a:pt x="635614" y="166463"/>
                    <a:pt x="599495" y="114199"/>
                  </a:cubicBezTo>
                  <a:close/>
                </a:path>
              </a:pathLst>
            </a:custGeom>
            <a:solidFill>
              <a:srgbClr val="FABDB5"/>
            </a:solidFill>
            <a:ln w="9525" cap="flat">
              <a:noFill/>
              <a:prstDash val="solid"/>
              <a:miter/>
            </a:ln>
          </p:spPr>
          <p:txBody>
            <a:bodyPr rtlCol="0" anchor="ctr"/>
            <a:lstStyle/>
            <a:p>
              <a:endParaRPr lang="zh-CN" altLang="en-US"/>
            </a:p>
          </p:txBody>
        </p:sp>
        <p:sp>
          <p:nvSpPr>
            <p:cNvPr id="900" name="任意多边形: 形状 899">
              <a:extLst>
                <a:ext uri="{FF2B5EF4-FFF2-40B4-BE49-F238E27FC236}">
                  <a16:creationId xmlns:a16="http://schemas.microsoft.com/office/drawing/2014/main" id="{6331500F-EDAF-1F9B-B662-134B5D658754}"/>
                </a:ext>
              </a:extLst>
            </p:cNvPr>
            <p:cNvSpPr/>
            <p:nvPr/>
          </p:nvSpPr>
          <p:spPr>
            <a:xfrm>
              <a:off x="5755431" y="2125215"/>
              <a:ext cx="58843" cy="65923"/>
            </a:xfrm>
            <a:custGeom>
              <a:avLst/>
              <a:gdLst>
                <a:gd name="connsiteX0" fmla="*/ 43189 w 58843"/>
                <a:gd name="connsiteY0" fmla="*/ 65448 h 65923"/>
                <a:gd name="connsiteX1" fmla="*/ 12233 w 58843"/>
                <a:gd name="connsiteY1" fmla="*/ 52590 h 65923"/>
                <a:gd name="connsiteX2" fmla="*/ 2708 w 58843"/>
                <a:gd name="connsiteY2" fmla="*/ 7917 h 65923"/>
                <a:gd name="connsiteX3" fmla="*/ 13309 w 58843"/>
                <a:gd name="connsiteY3" fmla="*/ -398 h 65923"/>
                <a:gd name="connsiteX4" fmla="*/ 21625 w 58843"/>
                <a:gd name="connsiteY4" fmla="*/ 10203 h 65923"/>
                <a:gd name="connsiteX5" fmla="*/ 20520 w 58843"/>
                <a:gd name="connsiteY5" fmla="*/ 13632 h 65923"/>
                <a:gd name="connsiteX6" fmla="*/ 25663 w 58843"/>
                <a:gd name="connsiteY6" fmla="*/ 39160 h 65923"/>
                <a:gd name="connsiteX7" fmla="*/ 47856 w 58843"/>
                <a:gd name="connsiteY7" fmla="*/ 46017 h 65923"/>
                <a:gd name="connsiteX8" fmla="*/ 58725 w 58843"/>
                <a:gd name="connsiteY8" fmla="*/ 53980 h 65923"/>
                <a:gd name="connsiteX9" fmla="*/ 54143 w 58843"/>
                <a:gd name="connsiteY9" fmla="*/ 63638 h 65923"/>
                <a:gd name="connsiteX10" fmla="*/ 43189 w 58843"/>
                <a:gd name="connsiteY10" fmla="*/ 65448 h 6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843" h="65923">
                  <a:moveTo>
                    <a:pt x="43189" y="65448"/>
                  </a:moveTo>
                  <a:cubicBezTo>
                    <a:pt x="31616" y="65239"/>
                    <a:pt x="20548" y="60638"/>
                    <a:pt x="12233" y="52590"/>
                  </a:cubicBezTo>
                  <a:cubicBezTo>
                    <a:pt x="603" y="40845"/>
                    <a:pt x="-3121" y="23386"/>
                    <a:pt x="2708" y="7917"/>
                  </a:cubicBezTo>
                  <a:cubicBezTo>
                    <a:pt x="3337" y="2698"/>
                    <a:pt x="8080" y="-1026"/>
                    <a:pt x="13309" y="-398"/>
                  </a:cubicBezTo>
                  <a:cubicBezTo>
                    <a:pt x="18529" y="230"/>
                    <a:pt x="22253" y="4984"/>
                    <a:pt x="21625" y="10203"/>
                  </a:cubicBezTo>
                  <a:cubicBezTo>
                    <a:pt x="21472" y="11404"/>
                    <a:pt x="21101" y="12565"/>
                    <a:pt x="20520" y="13632"/>
                  </a:cubicBezTo>
                  <a:cubicBezTo>
                    <a:pt x="16862" y="22395"/>
                    <a:pt x="18891" y="32501"/>
                    <a:pt x="25663" y="39160"/>
                  </a:cubicBezTo>
                  <a:cubicBezTo>
                    <a:pt x="31426" y="45046"/>
                    <a:pt x="39779" y="47627"/>
                    <a:pt x="47856" y="46017"/>
                  </a:cubicBezTo>
                  <a:cubicBezTo>
                    <a:pt x="53057" y="45217"/>
                    <a:pt x="57924" y="48779"/>
                    <a:pt x="58725" y="53980"/>
                  </a:cubicBezTo>
                  <a:cubicBezTo>
                    <a:pt x="59315" y="57828"/>
                    <a:pt x="57505" y="61658"/>
                    <a:pt x="54143" y="63638"/>
                  </a:cubicBezTo>
                  <a:cubicBezTo>
                    <a:pt x="50638" y="64915"/>
                    <a:pt x="46923" y="65534"/>
                    <a:pt x="43189" y="65448"/>
                  </a:cubicBezTo>
                  <a:close/>
                </a:path>
              </a:pathLst>
            </a:custGeom>
            <a:solidFill>
              <a:srgbClr val="F69585"/>
            </a:solidFill>
            <a:ln w="9525" cap="flat">
              <a:noFill/>
              <a:prstDash val="solid"/>
              <a:miter/>
            </a:ln>
          </p:spPr>
          <p:txBody>
            <a:bodyPr rtlCol="0" anchor="ctr"/>
            <a:lstStyle/>
            <a:p>
              <a:endParaRPr lang="zh-CN" altLang="en-US"/>
            </a:p>
          </p:txBody>
        </p:sp>
        <p:sp>
          <p:nvSpPr>
            <p:cNvPr id="901" name="任意多边形: 形状 900">
              <a:extLst>
                <a:ext uri="{FF2B5EF4-FFF2-40B4-BE49-F238E27FC236}">
                  <a16:creationId xmlns:a16="http://schemas.microsoft.com/office/drawing/2014/main" id="{60807392-32A3-126B-4E8B-CB2AAE11AA07}"/>
                </a:ext>
              </a:extLst>
            </p:cNvPr>
            <p:cNvSpPr/>
            <p:nvPr/>
          </p:nvSpPr>
          <p:spPr>
            <a:xfrm>
              <a:off x="5845623" y="2008441"/>
              <a:ext cx="71564" cy="123348"/>
            </a:xfrm>
            <a:custGeom>
              <a:avLst/>
              <a:gdLst>
                <a:gd name="connsiteX0" fmla="*/ 26816 w 71564"/>
                <a:gd name="connsiteY0" fmla="*/ 122881 h 123348"/>
                <a:gd name="connsiteX1" fmla="*/ 17729 w 71564"/>
                <a:gd name="connsiteY1" fmla="*/ 112937 h 123348"/>
                <a:gd name="connsiteX2" fmla="*/ 22244 w 71564"/>
                <a:gd name="connsiteY2" fmla="*/ 105260 h 123348"/>
                <a:gd name="connsiteX3" fmla="*/ 51677 w 71564"/>
                <a:gd name="connsiteY3" fmla="*/ 73733 h 123348"/>
                <a:gd name="connsiteX4" fmla="*/ 49676 w 71564"/>
                <a:gd name="connsiteY4" fmla="*/ 53349 h 123348"/>
                <a:gd name="connsiteX5" fmla="*/ 34722 w 71564"/>
                <a:gd name="connsiteY5" fmla="*/ 47539 h 123348"/>
                <a:gd name="connsiteX6" fmla="*/ 32627 w 71564"/>
                <a:gd name="connsiteY6" fmla="*/ 48396 h 123348"/>
                <a:gd name="connsiteX7" fmla="*/ 25578 w 71564"/>
                <a:gd name="connsiteY7" fmla="*/ 50777 h 123348"/>
                <a:gd name="connsiteX8" fmla="*/ 8909 w 71564"/>
                <a:gd name="connsiteY8" fmla="*/ 46586 h 123348"/>
                <a:gd name="connsiteX9" fmla="*/ 337 w 71564"/>
                <a:gd name="connsiteY9" fmla="*/ 8486 h 123348"/>
                <a:gd name="connsiteX10" fmla="*/ 9862 w 71564"/>
                <a:gd name="connsiteY10" fmla="*/ -467 h 123348"/>
                <a:gd name="connsiteX11" fmla="*/ 18720 w 71564"/>
                <a:gd name="connsiteY11" fmla="*/ 9058 h 123348"/>
                <a:gd name="connsiteX12" fmla="*/ 18720 w 71564"/>
                <a:gd name="connsiteY12" fmla="*/ 9058 h 123348"/>
                <a:gd name="connsiteX13" fmla="*/ 21006 w 71564"/>
                <a:gd name="connsiteY13" fmla="*/ 31632 h 123348"/>
                <a:gd name="connsiteX14" fmla="*/ 21959 w 71564"/>
                <a:gd name="connsiteY14" fmla="*/ 31632 h 123348"/>
                <a:gd name="connsiteX15" fmla="*/ 24721 w 71564"/>
                <a:gd name="connsiteY15" fmla="*/ 30584 h 123348"/>
                <a:gd name="connsiteX16" fmla="*/ 28055 w 71564"/>
                <a:gd name="connsiteY16" fmla="*/ 29156 h 123348"/>
                <a:gd name="connsiteX17" fmla="*/ 64821 w 71564"/>
                <a:gd name="connsiteY17" fmla="*/ 42014 h 123348"/>
                <a:gd name="connsiteX18" fmla="*/ 69298 w 71564"/>
                <a:gd name="connsiteY18" fmla="*/ 78591 h 123348"/>
                <a:gd name="connsiteX19" fmla="*/ 31198 w 71564"/>
                <a:gd name="connsiteY19" fmla="*/ 120976 h 123348"/>
                <a:gd name="connsiteX20" fmla="*/ 26816 w 71564"/>
                <a:gd name="connsiteY20" fmla="*/ 122881 h 123348"/>
                <a:gd name="connsiteX21" fmla="*/ 21387 w 71564"/>
                <a:gd name="connsiteY21" fmla="*/ 32585 h 123348"/>
                <a:gd name="connsiteX22" fmla="*/ 21387 w 71564"/>
                <a:gd name="connsiteY22" fmla="*/ 32585 h 12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1564" h="123348">
                  <a:moveTo>
                    <a:pt x="26816" y="122881"/>
                  </a:moveTo>
                  <a:cubicBezTo>
                    <a:pt x="21559" y="122644"/>
                    <a:pt x="17491" y="118195"/>
                    <a:pt x="17729" y="112937"/>
                  </a:cubicBezTo>
                  <a:cubicBezTo>
                    <a:pt x="17872" y="109785"/>
                    <a:pt x="19558" y="106918"/>
                    <a:pt x="22244" y="105260"/>
                  </a:cubicBezTo>
                  <a:cubicBezTo>
                    <a:pt x="35875" y="99107"/>
                    <a:pt x="46476" y="87753"/>
                    <a:pt x="51677" y="73733"/>
                  </a:cubicBezTo>
                  <a:cubicBezTo>
                    <a:pt x="54124" y="66989"/>
                    <a:pt x="53391" y="59493"/>
                    <a:pt x="49676" y="53349"/>
                  </a:cubicBezTo>
                  <a:cubicBezTo>
                    <a:pt x="46409" y="48463"/>
                    <a:pt x="40428" y="46148"/>
                    <a:pt x="34722" y="47539"/>
                  </a:cubicBezTo>
                  <a:lnTo>
                    <a:pt x="32627" y="48396"/>
                  </a:lnTo>
                  <a:cubicBezTo>
                    <a:pt x="30398" y="49520"/>
                    <a:pt x="28026" y="50320"/>
                    <a:pt x="25578" y="50777"/>
                  </a:cubicBezTo>
                  <a:cubicBezTo>
                    <a:pt x="19673" y="52111"/>
                    <a:pt x="13481" y="50549"/>
                    <a:pt x="8909" y="46586"/>
                  </a:cubicBezTo>
                  <a:cubicBezTo>
                    <a:pt x="-139" y="38585"/>
                    <a:pt x="-616" y="23726"/>
                    <a:pt x="337" y="8486"/>
                  </a:cubicBezTo>
                  <a:cubicBezTo>
                    <a:pt x="642" y="3447"/>
                    <a:pt x="4814" y="-477"/>
                    <a:pt x="9862" y="-467"/>
                  </a:cubicBezTo>
                  <a:cubicBezTo>
                    <a:pt x="14862" y="-115"/>
                    <a:pt x="18730" y="4048"/>
                    <a:pt x="18720" y="9058"/>
                  </a:cubicBezTo>
                  <a:lnTo>
                    <a:pt x="18720" y="9058"/>
                  </a:lnTo>
                  <a:cubicBezTo>
                    <a:pt x="17672" y="27060"/>
                    <a:pt x="20149" y="30870"/>
                    <a:pt x="21006" y="31632"/>
                  </a:cubicBezTo>
                  <a:lnTo>
                    <a:pt x="21959" y="31632"/>
                  </a:lnTo>
                  <a:cubicBezTo>
                    <a:pt x="22921" y="31384"/>
                    <a:pt x="23845" y="31042"/>
                    <a:pt x="24721" y="30584"/>
                  </a:cubicBezTo>
                  <a:cubicBezTo>
                    <a:pt x="25797" y="30032"/>
                    <a:pt x="26912" y="29546"/>
                    <a:pt x="28055" y="29156"/>
                  </a:cubicBezTo>
                  <a:cubicBezTo>
                    <a:pt x="41809" y="24736"/>
                    <a:pt x="56820" y="29984"/>
                    <a:pt x="64821" y="42014"/>
                  </a:cubicBezTo>
                  <a:cubicBezTo>
                    <a:pt x="71813" y="52882"/>
                    <a:pt x="73460" y="66351"/>
                    <a:pt x="69298" y="78591"/>
                  </a:cubicBezTo>
                  <a:cubicBezTo>
                    <a:pt x="62659" y="97174"/>
                    <a:pt x="48971" y="112394"/>
                    <a:pt x="31198" y="120976"/>
                  </a:cubicBezTo>
                  <a:cubicBezTo>
                    <a:pt x="29921" y="121977"/>
                    <a:pt x="28417" y="122634"/>
                    <a:pt x="26816" y="122881"/>
                  </a:cubicBezTo>
                  <a:close/>
                  <a:moveTo>
                    <a:pt x="21387" y="32585"/>
                  </a:moveTo>
                  <a:lnTo>
                    <a:pt x="21387" y="32585"/>
                  </a:lnTo>
                  <a:close/>
                </a:path>
              </a:pathLst>
            </a:custGeom>
            <a:solidFill>
              <a:srgbClr val="354DA1"/>
            </a:solidFill>
            <a:ln w="9525" cap="flat">
              <a:noFill/>
              <a:prstDash val="solid"/>
              <a:miter/>
            </a:ln>
          </p:spPr>
          <p:txBody>
            <a:bodyPr rtlCol="0" anchor="ctr"/>
            <a:lstStyle/>
            <a:p>
              <a:endParaRPr lang="zh-CN" altLang="en-US"/>
            </a:p>
          </p:txBody>
        </p:sp>
        <p:sp>
          <p:nvSpPr>
            <p:cNvPr id="902" name="任意多边形: 形状 901">
              <a:extLst>
                <a:ext uri="{FF2B5EF4-FFF2-40B4-BE49-F238E27FC236}">
                  <a16:creationId xmlns:a16="http://schemas.microsoft.com/office/drawing/2014/main" id="{6DA44776-7FFE-648E-5DF5-1FFD23C11A30}"/>
                </a:ext>
              </a:extLst>
            </p:cNvPr>
            <p:cNvSpPr/>
            <p:nvPr/>
          </p:nvSpPr>
          <p:spPr>
            <a:xfrm>
              <a:off x="5759100" y="2010156"/>
              <a:ext cx="46101" cy="46100"/>
            </a:xfrm>
            <a:custGeom>
              <a:avLst/>
              <a:gdLst>
                <a:gd name="connsiteX0" fmla="*/ 46093 w 46101"/>
                <a:gd name="connsiteY0" fmla="*/ 22584 h 46100"/>
                <a:gd name="connsiteX1" fmla="*/ 23042 w 46101"/>
                <a:gd name="connsiteY1" fmla="*/ 45634 h 46100"/>
                <a:gd name="connsiteX2" fmla="*/ -8 w 46101"/>
                <a:gd name="connsiteY2" fmla="*/ 22584 h 46100"/>
                <a:gd name="connsiteX3" fmla="*/ 23042 w 46101"/>
                <a:gd name="connsiteY3" fmla="*/ -467 h 46100"/>
                <a:gd name="connsiteX4" fmla="*/ 46093 w 46101"/>
                <a:gd name="connsiteY4" fmla="*/ 22584 h 46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01" h="46100">
                  <a:moveTo>
                    <a:pt x="46093" y="22584"/>
                  </a:moveTo>
                  <a:cubicBezTo>
                    <a:pt x="46093" y="35318"/>
                    <a:pt x="35777" y="45634"/>
                    <a:pt x="23042" y="45634"/>
                  </a:cubicBezTo>
                  <a:cubicBezTo>
                    <a:pt x="10307" y="45634"/>
                    <a:pt x="-8" y="35318"/>
                    <a:pt x="-8" y="22584"/>
                  </a:cubicBezTo>
                  <a:cubicBezTo>
                    <a:pt x="-8" y="9848"/>
                    <a:pt x="10307" y="-467"/>
                    <a:pt x="23042" y="-467"/>
                  </a:cubicBezTo>
                  <a:cubicBezTo>
                    <a:pt x="35777" y="-467"/>
                    <a:pt x="46093" y="9848"/>
                    <a:pt x="46093" y="22584"/>
                  </a:cubicBezTo>
                  <a:close/>
                </a:path>
              </a:pathLst>
            </a:custGeom>
            <a:solidFill>
              <a:srgbClr val="354DA1"/>
            </a:solidFill>
            <a:ln w="9525" cap="flat">
              <a:noFill/>
              <a:prstDash val="solid"/>
              <a:miter/>
            </a:ln>
          </p:spPr>
          <p:txBody>
            <a:bodyPr rtlCol="0" anchor="ctr"/>
            <a:lstStyle/>
            <a:p>
              <a:endParaRPr lang="zh-CN" altLang="en-US"/>
            </a:p>
          </p:txBody>
        </p:sp>
        <p:sp>
          <p:nvSpPr>
            <p:cNvPr id="903" name="任意多边形: 形状 902">
              <a:extLst>
                <a:ext uri="{FF2B5EF4-FFF2-40B4-BE49-F238E27FC236}">
                  <a16:creationId xmlns:a16="http://schemas.microsoft.com/office/drawing/2014/main" id="{63E69BA3-52C9-7321-3D56-8C4B54FDC5A5}"/>
                </a:ext>
              </a:extLst>
            </p:cNvPr>
            <p:cNvSpPr/>
            <p:nvPr/>
          </p:nvSpPr>
          <p:spPr>
            <a:xfrm>
              <a:off x="5890545" y="2005679"/>
              <a:ext cx="46100" cy="46101"/>
            </a:xfrm>
            <a:custGeom>
              <a:avLst/>
              <a:gdLst>
                <a:gd name="connsiteX0" fmla="*/ 46093 w 46100"/>
                <a:gd name="connsiteY0" fmla="*/ 22583 h 46101"/>
                <a:gd name="connsiteX1" fmla="*/ 23042 w 46100"/>
                <a:gd name="connsiteY1" fmla="*/ 45634 h 46101"/>
                <a:gd name="connsiteX2" fmla="*/ -8 w 46100"/>
                <a:gd name="connsiteY2" fmla="*/ 22583 h 46101"/>
                <a:gd name="connsiteX3" fmla="*/ 23042 w 46100"/>
                <a:gd name="connsiteY3" fmla="*/ -467 h 46101"/>
                <a:gd name="connsiteX4" fmla="*/ 46093 w 46100"/>
                <a:gd name="connsiteY4" fmla="*/ 22393 h 46101"/>
                <a:gd name="connsiteX5" fmla="*/ 46093 w 46100"/>
                <a:gd name="connsiteY5" fmla="*/ 22583 h 46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100" h="46101">
                  <a:moveTo>
                    <a:pt x="46093" y="22583"/>
                  </a:moveTo>
                  <a:cubicBezTo>
                    <a:pt x="46093" y="35319"/>
                    <a:pt x="35777" y="45634"/>
                    <a:pt x="23042" y="45634"/>
                  </a:cubicBezTo>
                  <a:cubicBezTo>
                    <a:pt x="10307" y="45634"/>
                    <a:pt x="-8" y="35309"/>
                    <a:pt x="-8" y="22583"/>
                  </a:cubicBezTo>
                  <a:cubicBezTo>
                    <a:pt x="-8" y="9849"/>
                    <a:pt x="10307" y="-467"/>
                    <a:pt x="23042" y="-467"/>
                  </a:cubicBezTo>
                  <a:cubicBezTo>
                    <a:pt x="35720" y="-524"/>
                    <a:pt x="46035" y="9715"/>
                    <a:pt x="46093" y="22393"/>
                  </a:cubicBezTo>
                  <a:cubicBezTo>
                    <a:pt x="46093" y="22460"/>
                    <a:pt x="46093" y="22517"/>
                    <a:pt x="46093" y="22583"/>
                  </a:cubicBezTo>
                  <a:close/>
                </a:path>
              </a:pathLst>
            </a:custGeom>
            <a:solidFill>
              <a:srgbClr val="354DA1"/>
            </a:solidFill>
            <a:ln w="9525" cap="flat">
              <a:noFill/>
              <a:prstDash val="solid"/>
              <a:miter/>
            </a:ln>
          </p:spPr>
          <p:txBody>
            <a:bodyPr rtlCol="0" anchor="ctr"/>
            <a:lstStyle/>
            <a:p>
              <a:endParaRPr lang="zh-CN" altLang="en-US"/>
            </a:p>
          </p:txBody>
        </p:sp>
        <p:sp>
          <p:nvSpPr>
            <p:cNvPr id="904" name="任意多边形: 形状 903">
              <a:extLst>
                <a:ext uri="{FF2B5EF4-FFF2-40B4-BE49-F238E27FC236}">
                  <a16:creationId xmlns:a16="http://schemas.microsoft.com/office/drawing/2014/main" id="{7B8601B9-94DA-9398-1F9A-4403ABC57D0B}"/>
                </a:ext>
              </a:extLst>
            </p:cNvPr>
            <p:cNvSpPr/>
            <p:nvPr/>
          </p:nvSpPr>
          <p:spPr>
            <a:xfrm>
              <a:off x="5360359" y="1590727"/>
              <a:ext cx="657691" cy="579257"/>
            </a:xfrm>
            <a:custGeom>
              <a:avLst/>
              <a:gdLst>
                <a:gd name="connsiteX0" fmla="*/ 652002 w 657691"/>
                <a:gd name="connsiteY0" fmla="*/ 192076 h 579257"/>
                <a:gd name="connsiteX1" fmla="*/ 510270 w 657691"/>
                <a:gd name="connsiteY1" fmla="*/ 38533 h 579257"/>
                <a:gd name="connsiteX2" fmla="*/ 146510 w 657691"/>
                <a:gd name="connsiteY2" fmla="*/ 140069 h 579257"/>
                <a:gd name="connsiteX3" fmla="*/ 150892 w 657691"/>
                <a:gd name="connsiteY3" fmla="*/ 76156 h 579257"/>
                <a:gd name="connsiteX4" fmla="*/ 142062 w 657691"/>
                <a:gd name="connsiteY4" fmla="*/ 65984 h 579257"/>
                <a:gd name="connsiteX5" fmla="*/ 132699 w 657691"/>
                <a:gd name="connsiteY5" fmla="*/ 71584 h 579257"/>
                <a:gd name="connsiteX6" fmla="*/ 128508 w 657691"/>
                <a:gd name="connsiteY6" fmla="*/ 146832 h 579257"/>
                <a:gd name="connsiteX7" fmla="*/ 46117 w 657691"/>
                <a:gd name="connsiteY7" fmla="*/ 122829 h 579257"/>
                <a:gd name="connsiteX8" fmla="*/ 37830 w 657691"/>
                <a:gd name="connsiteY8" fmla="*/ 133116 h 579257"/>
                <a:gd name="connsiteX9" fmla="*/ 48117 w 657691"/>
                <a:gd name="connsiteY9" fmla="*/ 141403 h 579257"/>
                <a:gd name="connsiteX10" fmla="*/ 118888 w 657691"/>
                <a:gd name="connsiteY10" fmla="*/ 162834 h 579257"/>
                <a:gd name="connsiteX11" fmla="*/ 44402 w 657691"/>
                <a:gd name="connsiteY11" fmla="*/ 175883 h 579257"/>
                <a:gd name="connsiteX12" fmla="*/ 38211 w 657691"/>
                <a:gd name="connsiteY12" fmla="*/ 187599 h 579257"/>
                <a:gd name="connsiteX13" fmla="*/ 47165 w 657691"/>
                <a:gd name="connsiteY13" fmla="*/ 194266 h 579257"/>
                <a:gd name="connsiteX14" fmla="*/ 49927 w 657691"/>
                <a:gd name="connsiteY14" fmla="*/ 193790 h 579257"/>
                <a:gd name="connsiteX15" fmla="*/ 102505 w 657691"/>
                <a:gd name="connsiteY15" fmla="*/ 182455 h 579257"/>
                <a:gd name="connsiteX16" fmla="*/ 492 w 657691"/>
                <a:gd name="connsiteY16" fmla="*/ 305423 h 579257"/>
                <a:gd name="connsiteX17" fmla="*/ 125650 w 657691"/>
                <a:gd name="connsiteY17" fmla="*/ 578791 h 579257"/>
                <a:gd name="connsiteX18" fmla="*/ 143653 w 657691"/>
                <a:gd name="connsiteY18" fmla="*/ 387815 h 579257"/>
                <a:gd name="connsiteX19" fmla="*/ 193087 w 657691"/>
                <a:gd name="connsiteY19" fmla="*/ 373527 h 579257"/>
                <a:gd name="connsiteX20" fmla="*/ 310436 w 657691"/>
                <a:gd name="connsiteY20" fmla="*/ 371527 h 579257"/>
                <a:gd name="connsiteX21" fmla="*/ 429403 w 657691"/>
                <a:gd name="connsiteY21" fmla="*/ 290088 h 579257"/>
                <a:gd name="connsiteX22" fmla="*/ 636000 w 657691"/>
                <a:gd name="connsiteY22" fmla="*/ 300756 h 579257"/>
                <a:gd name="connsiteX23" fmla="*/ 652002 w 657691"/>
                <a:gd name="connsiteY23" fmla="*/ 192076 h 579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57691" h="579257">
                  <a:moveTo>
                    <a:pt x="652002" y="192076"/>
                  </a:moveTo>
                  <a:cubicBezTo>
                    <a:pt x="637905" y="142450"/>
                    <a:pt x="597709" y="81014"/>
                    <a:pt x="510270" y="38533"/>
                  </a:cubicBezTo>
                  <a:cubicBezTo>
                    <a:pt x="394160" y="-17760"/>
                    <a:pt x="271288" y="-35000"/>
                    <a:pt x="146510" y="140069"/>
                  </a:cubicBezTo>
                  <a:cubicBezTo>
                    <a:pt x="144243" y="118676"/>
                    <a:pt x="145729" y="97045"/>
                    <a:pt x="150892" y="76156"/>
                  </a:cubicBezTo>
                  <a:cubicBezTo>
                    <a:pt x="151263" y="70908"/>
                    <a:pt x="147310" y="66355"/>
                    <a:pt x="142062" y="65984"/>
                  </a:cubicBezTo>
                  <a:cubicBezTo>
                    <a:pt x="138081" y="65698"/>
                    <a:pt x="134337" y="67936"/>
                    <a:pt x="132699" y="71584"/>
                  </a:cubicBezTo>
                  <a:cubicBezTo>
                    <a:pt x="126641" y="96188"/>
                    <a:pt x="125222" y="121705"/>
                    <a:pt x="128508" y="146832"/>
                  </a:cubicBezTo>
                  <a:cubicBezTo>
                    <a:pt x="98695" y="128353"/>
                    <a:pt x="71358" y="120162"/>
                    <a:pt x="46117" y="122829"/>
                  </a:cubicBezTo>
                  <a:cubicBezTo>
                    <a:pt x="41040" y="123477"/>
                    <a:pt x="37382" y="128020"/>
                    <a:pt x="37830" y="133116"/>
                  </a:cubicBezTo>
                  <a:cubicBezTo>
                    <a:pt x="38478" y="138193"/>
                    <a:pt x="43021" y="141850"/>
                    <a:pt x="48117" y="141403"/>
                  </a:cubicBezTo>
                  <a:cubicBezTo>
                    <a:pt x="68977" y="139212"/>
                    <a:pt x="92694" y="146451"/>
                    <a:pt x="118888" y="162834"/>
                  </a:cubicBezTo>
                  <a:cubicBezTo>
                    <a:pt x="93551" y="163444"/>
                    <a:pt x="68443" y="167844"/>
                    <a:pt x="44402" y="175883"/>
                  </a:cubicBezTo>
                  <a:cubicBezTo>
                    <a:pt x="39516" y="177474"/>
                    <a:pt x="36773" y="182665"/>
                    <a:pt x="38211" y="187599"/>
                  </a:cubicBezTo>
                  <a:cubicBezTo>
                    <a:pt x="39440" y="191523"/>
                    <a:pt x="43050" y="194209"/>
                    <a:pt x="47165" y="194266"/>
                  </a:cubicBezTo>
                  <a:cubicBezTo>
                    <a:pt x="48108" y="194247"/>
                    <a:pt x="49031" y="194085"/>
                    <a:pt x="49927" y="193790"/>
                  </a:cubicBezTo>
                  <a:cubicBezTo>
                    <a:pt x="67034" y="188275"/>
                    <a:pt x="84645" y="184484"/>
                    <a:pt x="102505" y="182455"/>
                  </a:cubicBezTo>
                  <a:cubicBezTo>
                    <a:pt x="56975" y="213602"/>
                    <a:pt x="-6271" y="246178"/>
                    <a:pt x="492" y="305423"/>
                  </a:cubicBezTo>
                  <a:cubicBezTo>
                    <a:pt x="12398" y="410198"/>
                    <a:pt x="114792" y="553073"/>
                    <a:pt x="125650" y="578791"/>
                  </a:cubicBezTo>
                  <a:cubicBezTo>
                    <a:pt x="138014" y="515897"/>
                    <a:pt x="144043" y="451918"/>
                    <a:pt x="143653" y="387815"/>
                  </a:cubicBezTo>
                  <a:cubicBezTo>
                    <a:pt x="158759" y="379185"/>
                    <a:pt x="175704" y="374289"/>
                    <a:pt x="193087" y="373527"/>
                  </a:cubicBezTo>
                  <a:cubicBezTo>
                    <a:pt x="228997" y="372003"/>
                    <a:pt x="277765" y="381242"/>
                    <a:pt x="310436" y="371527"/>
                  </a:cubicBezTo>
                  <a:cubicBezTo>
                    <a:pt x="361108" y="356287"/>
                    <a:pt x="400923" y="335332"/>
                    <a:pt x="429403" y="290088"/>
                  </a:cubicBezTo>
                  <a:cubicBezTo>
                    <a:pt x="467503" y="338570"/>
                    <a:pt x="585708" y="365431"/>
                    <a:pt x="636000" y="300756"/>
                  </a:cubicBezTo>
                  <a:cubicBezTo>
                    <a:pt x="657488" y="268809"/>
                    <a:pt x="663375" y="228861"/>
                    <a:pt x="652002" y="192076"/>
                  </a:cubicBezTo>
                  <a:close/>
                </a:path>
              </a:pathLst>
            </a:custGeom>
            <a:solidFill>
              <a:srgbClr val="354DA1"/>
            </a:solidFill>
            <a:ln w="9525" cap="flat">
              <a:noFill/>
              <a:prstDash val="solid"/>
              <a:miter/>
            </a:ln>
          </p:spPr>
          <p:txBody>
            <a:bodyPr rtlCol="0" anchor="ctr"/>
            <a:lstStyle/>
            <a:p>
              <a:endParaRPr lang="zh-CN" altLang="en-US"/>
            </a:p>
          </p:txBody>
        </p:sp>
        <p:sp>
          <p:nvSpPr>
            <p:cNvPr id="905" name="任意多边形: 形状 904">
              <a:extLst>
                <a:ext uri="{FF2B5EF4-FFF2-40B4-BE49-F238E27FC236}">
                  <a16:creationId xmlns:a16="http://schemas.microsoft.com/office/drawing/2014/main" id="{F5169D11-5497-9A0C-5DF3-7C5B920F7278}"/>
                </a:ext>
              </a:extLst>
            </p:cNvPr>
            <p:cNvSpPr/>
            <p:nvPr/>
          </p:nvSpPr>
          <p:spPr>
            <a:xfrm>
              <a:off x="5317099" y="1731987"/>
              <a:ext cx="672012" cy="883862"/>
            </a:xfrm>
            <a:custGeom>
              <a:avLst/>
              <a:gdLst>
                <a:gd name="connsiteX0" fmla="*/ 617157 w 672012"/>
                <a:gd name="connsiteY0" fmla="*/ 117872 h 883862"/>
                <a:gd name="connsiteX1" fmla="*/ 416370 w 672012"/>
                <a:gd name="connsiteY1" fmla="*/ -48 h 883862"/>
                <a:gd name="connsiteX2" fmla="*/ 251016 w 672012"/>
                <a:gd name="connsiteY2" fmla="*/ 43386 h 883862"/>
                <a:gd name="connsiteX3" fmla="*/ 123571 w 672012"/>
                <a:gd name="connsiteY3" fmla="*/ 299609 h 883862"/>
                <a:gd name="connsiteX4" fmla="*/ 133096 w 672012"/>
                <a:gd name="connsiteY4" fmla="*/ 350567 h 883862"/>
                <a:gd name="connsiteX5" fmla="*/ 145869 w 672012"/>
                <a:gd name="connsiteY5" fmla="*/ 354854 h 883862"/>
                <a:gd name="connsiteX6" fmla="*/ 151098 w 672012"/>
                <a:gd name="connsiteY6" fmla="*/ 345329 h 883862"/>
                <a:gd name="connsiteX7" fmla="*/ 142336 w 672012"/>
                <a:gd name="connsiteY7" fmla="*/ 297704 h 883862"/>
                <a:gd name="connsiteX8" fmla="*/ 261303 w 672012"/>
                <a:gd name="connsiteY8" fmla="*/ 58816 h 883862"/>
                <a:gd name="connsiteX9" fmla="*/ 415417 w 672012"/>
                <a:gd name="connsiteY9" fmla="*/ 18240 h 883862"/>
                <a:gd name="connsiteX10" fmla="*/ 601536 w 672012"/>
                <a:gd name="connsiteY10" fmla="*/ 128063 h 883862"/>
                <a:gd name="connsiteX11" fmla="*/ 653637 w 672012"/>
                <a:gd name="connsiteY11" fmla="*/ 301513 h 883862"/>
                <a:gd name="connsiteX12" fmla="*/ 594392 w 672012"/>
                <a:gd name="connsiteY12" fmla="*/ 483060 h 883862"/>
                <a:gd name="connsiteX13" fmla="*/ 299117 w 672012"/>
                <a:gd name="connsiteY13" fmla="*/ 526113 h 883862"/>
                <a:gd name="connsiteX14" fmla="*/ 286353 w 672012"/>
                <a:gd name="connsiteY14" fmla="*/ 529732 h 883862"/>
                <a:gd name="connsiteX15" fmla="*/ 290068 w 672012"/>
                <a:gd name="connsiteY15" fmla="*/ 542496 h 883862"/>
                <a:gd name="connsiteX16" fmla="*/ 367221 w 672012"/>
                <a:gd name="connsiteY16" fmla="*/ 573071 h 883862"/>
                <a:gd name="connsiteX17" fmla="*/ 351790 w 672012"/>
                <a:gd name="connsiteY17" fmla="*/ 639746 h 883862"/>
                <a:gd name="connsiteX18" fmla="*/ 410845 w 672012"/>
                <a:gd name="connsiteY18" fmla="*/ 719661 h 883862"/>
                <a:gd name="connsiteX19" fmla="*/ 308356 w 672012"/>
                <a:gd name="connsiteY19" fmla="*/ 862536 h 883862"/>
                <a:gd name="connsiteX20" fmla="*/ 32131 w 672012"/>
                <a:gd name="connsiteY20" fmla="*/ 627364 h 883862"/>
                <a:gd name="connsiteX21" fmla="*/ 138811 w 672012"/>
                <a:gd name="connsiteY21" fmla="*/ 557641 h 883862"/>
                <a:gd name="connsiteX22" fmla="*/ 176149 w 672012"/>
                <a:gd name="connsiteY22" fmla="*/ 367141 h 883862"/>
                <a:gd name="connsiteX23" fmla="*/ 167434 w 672012"/>
                <a:gd name="connsiteY23" fmla="*/ 356806 h 883862"/>
                <a:gd name="connsiteX24" fmla="*/ 157099 w 672012"/>
                <a:gd name="connsiteY24" fmla="*/ 365522 h 883862"/>
                <a:gd name="connsiteX25" fmla="*/ 121666 w 672012"/>
                <a:gd name="connsiteY25" fmla="*/ 549068 h 883862"/>
                <a:gd name="connsiteX26" fmla="*/ 9271 w 672012"/>
                <a:gd name="connsiteY26" fmla="*/ 610504 h 883862"/>
                <a:gd name="connsiteX27" fmla="*/ 603 w 672012"/>
                <a:gd name="connsiteY27" fmla="*/ 616505 h 883862"/>
                <a:gd name="connsiteX28" fmla="*/ 3080 w 672012"/>
                <a:gd name="connsiteY28" fmla="*/ 626888 h 883862"/>
                <a:gd name="connsiteX29" fmla="*/ 303594 w 672012"/>
                <a:gd name="connsiteY29" fmla="*/ 881967 h 883862"/>
                <a:gd name="connsiteX30" fmla="*/ 308642 w 672012"/>
                <a:gd name="connsiteY30" fmla="*/ 883396 h 883862"/>
                <a:gd name="connsiteX31" fmla="*/ 314166 w 672012"/>
                <a:gd name="connsiteY31" fmla="*/ 881586 h 883862"/>
                <a:gd name="connsiteX32" fmla="*/ 430562 w 672012"/>
                <a:gd name="connsiteY32" fmla="*/ 717851 h 883862"/>
                <a:gd name="connsiteX33" fmla="*/ 426847 w 672012"/>
                <a:gd name="connsiteY33" fmla="*/ 708326 h 883862"/>
                <a:gd name="connsiteX34" fmla="*/ 369697 w 672012"/>
                <a:gd name="connsiteY34" fmla="*/ 640889 h 883862"/>
                <a:gd name="connsiteX35" fmla="*/ 384842 w 672012"/>
                <a:gd name="connsiteY35" fmla="*/ 577548 h 883862"/>
                <a:gd name="connsiteX36" fmla="*/ 428657 w 672012"/>
                <a:gd name="connsiteY36" fmla="*/ 581453 h 883862"/>
                <a:gd name="connsiteX37" fmla="*/ 608870 w 672012"/>
                <a:gd name="connsiteY37" fmla="*/ 494300 h 883862"/>
                <a:gd name="connsiteX38" fmla="*/ 671925 w 672012"/>
                <a:gd name="connsiteY38" fmla="*/ 302085 h 883862"/>
                <a:gd name="connsiteX39" fmla="*/ 617157 w 672012"/>
                <a:gd name="connsiteY39" fmla="*/ 117872 h 883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72012" h="883862">
                  <a:moveTo>
                    <a:pt x="617157" y="117872"/>
                  </a:moveTo>
                  <a:cubicBezTo>
                    <a:pt x="572646" y="49015"/>
                    <a:pt x="498180" y="5286"/>
                    <a:pt x="416370" y="-48"/>
                  </a:cubicBezTo>
                  <a:cubicBezTo>
                    <a:pt x="358067" y="-3248"/>
                    <a:pt x="300222" y="11944"/>
                    <a:pt x="251016" y="43386"/>
                  </a:cubicBezTo>
                  <a:cubicBezTo>
                    <a:pt x="165748" y="99841"/>
                    <a:pt x="117142" y="197548"/>
                    <a:pt x="123571" y="299609"/>
                  </a:cubicBezTo>
                  <a:cubicBezTo>
                    <a:pt x="125000" y="316877"/>
                    <a:pt x="128191" y="333955"/>
                    <a:pt x="133096" y="350567"/>
                  </a:cubicBezTo>
                  <a:cubicBezTo>
                    <a:pt x="135439" y="355282"/>
                    <a:pt x="141154" y="357196"/>
                    <a:pt x="145869" y="354854"/>
                  </a:cubicBezTo>
                  <a:cubicBezTo>
                    <a:pt x="149432" y="353091"/>
                    <a:pt x="151518" y="349291"/>
                    <a:pt x="151098" y="345329"/>
                  </a:cubicBezTo>
                  <a:cubicBezTo>
                    <a:pt x="146555" y="329793"/>
                    <a:pt x="143621" y="313839"/>
                    <a:pt x="142336" y="297704"/>
                  </a:cubicBezTo>
                  <a:cubicBezTo>
                    <a:pt x="137049" y="202654"/>
                    <a:pt x="182264" y="111861"/>
                    <a:pt x="261303" y="58816"/>
                  </a:cubicBezTo>
                  <a:cubicBezTo>
                    <a:pt x="307166" y="29508"/>
                    <a:pt x="361068" y="15316"/>
                    <a:pt x="415417" y="18240"/>
                  </a:cubicBezTo>
                  <a:cubicBezTo>
                    <a:pt x="491351" y="23288"/>
                    <a:pt x="560407" y="64027"/>
                    <a:pt x="601536" y="128063"/>
                  </a:cubicBezTo>
                  <a:cubicBezTo>
                    <a:pt x="636712" y="178965"/>
                    <a:pt x="654942" y="239658"/>
                    <a:pt x="653637" y="301513"/>
                  </a:cubicBezTo>
                  <a:cubicBezTo>
                    <a:pt x="653199" y="366712"/>
                    <a:pt x="632492" y="430148"/>
                    <a:pt x="594392" y="483060"/>
                  </a:cubicBezTo>
                  <a:cubicBezTo>
                    <a:pt x="541624" y="553259"/>
                    <a:pt x="426752" y="596693"/>
                    <a:pt x="299117" y="526113"/>
                  </a:cubicBezTo>
                  <a:cubicBezTo>
                    <a:pt x="294583" y="523675"/>
                    <a:pt x="288935" y="525275"/>
                    <a:pt x="286353" y="529732"/>
                  </a:cubicBezTo>
                  <a:cubicBezTo>
                    <a:pt x="283925" y="534295"/>
                    <a:pt x="285572" y="539953"/>
                    <a:pt x="290068" y="542496"/>
                  </a:cubicBezTo>
                  <a:cubicBezTo>
                    <a:pt x="314300" y="556098"/>
                    <a:pt x="340246" y="566385"/>
                    <a:pt x="367221" y="573071"/>
                  </a:cubicBezTo>
                  <a:cubicBezTo>
                    <a:pt x="360725" y="594960"/>
                    <a:pt x="355572" y="617229"/>
                    <a:pt x="351790" y="639746"/>
                  </a:cubicBezTo>
                  <a:cubicBezTo>
                    <a:pt x="349885" y="671084"/>
                    <a:pt x="381223" y="698611"/>
                    <a:pt x="410845" y="719661"/>
                  </a:cubicBezTo>
                  <a:cubicBezTo>
                    <a:pt x="397034" y="758523"/>
                    <a:pt x="337122" y="837485"/>
                    <a:pt x="308356" y="862536"/>
                  </a:cubicBezTo>
                  <a:cubicBezTo>
                    <a:pt x="259874" y="828341"/>
                    <a:pt x="86138" y="675275"/>
                    <a:pt x="32131" y="627364"/>
                  </a:cubicBezTo>
                  <a:cubicBezTo>
                    <a:pt x="62040" y="622792"/>
                    <a:pt x="113856" y="607552"/>
                    <a:pt x="138811" y="557641"/>
                  </a:cubicBezTo>
                  <a:cubicBezTo>
                    <a:pt x="162528" y="510016"/>
                    <a:pt x="169006" y="451532"/>
                    <a:pt x="176149" y="367141"/>
                  </a:cubicBezTo>
                  <a:cubicBezTo>
                    <a:pt x="176597" y="361883"/>
                    <a:pt x="172692" y="357254"/>
                    <a:pt x="167434" y="356806"/>
                  </a:cubicBezTo>
                  <a:cubicBezTo>
                    <a:pt x="162176" y="356359"/>
                    <a:pt x="157547" y="360264"/>
                    <a:pt x="157099" y="365522"/>
                  </a:cubicBezTo>
                  <a:cubicBezTo>
                    <a:pt x="149956" y="450008"/>
                    <a:pt x="143955" y="504586"/>
                    <a:pt x="121666" y="549068"/>
                  </a:cubicBezTo>
                  <a:cubicBezTo>
                    <a:pt x="91472" y="609552"/>
                    <a:pt x="10128" y="610504"/>
                    <a:pt x="9271" y="610504"/>
                  </a:cubicBezTo>
                  <a:cubicBezTo>
                    <a:pt x="5442" y="610580"/>
                    <a:pt x="2023" y="612943"/>
                    <a:pt x="603" y="616505"/>
                  </a:cubicBezTo>
                  <a:cubicBezTo>
                    <a:pt x="-768" y="620144"/>
                    <a:pt x="213" y="624259"/>
                    <a:pt x="3080" y="626888"/>
                  </a:cubicBezTo>
                  <a:cubicBezTo>
                    <a:pt x="13462" y="636413"/>
                    <a:pt x="256540" y="852153"/>
                    <a:pt x="303594" y="881967"/>
                  </a:cubicBezTo>
                  <a:cubicBezTo>
                    <a:pt x="305108" y="882910"/>
                    <a:pt x="306861" y="883405"/>
                    <a:pt x="308642" y="883396"/>
                  </a:cubicBezTo>
                  <a:cubicBezTo>
                    <a:pt x="310623" y="883386"/>
                    <a:pt x="312557" y="882748"/>
                    <a:pt x="314166" y="881586"/>
                  </a:cubicBezTo>
                  <a:cubicBezTo>
                    <a:pt x="344742" y="859012"/>
                    <a:pt x="419894" y="760809"/>
                    <a:pt x="430562" y="717851"/>
                  </a:cubicBezTo>
                  <a:cubicBezTo>
                    <a:pt x="431276" y="714222"/>
                    <a:pt x="429829" y="710507"/>
                    <a:pt x="426847" y="708326"/>
                  </a:cubicBezTo>
                  <a:cubicBezTo>
                    <a:pt x="412465" y="698801"/>
                    <a:pt x="368554" y="668036"/>
                    <a:pt x="369697" y="640889"/>
                  </a:cubicBezTo>
                  <a:cubicBezTo>
                    <a:pt x="373583" y="619515"/>
                    <a:pt x="378641" y="598370"/>
                    <a:pt x="384842" y="577548"/>
                  </a:cubicBezTo>
                  <a:cubicBezTo>
                    <a:pt x="399310" y="580091"/>
                    <a:pt x="413969" y="581396"/>
                    <a:pt x="428657" y="581453"/>
                  </a:cubicBezTo>
                  <a:cubicBezTo>
                    <a:pt x="499066" y="582244"/>
                    <a:pt x="565769" y="549982"/>
                    <a:pt x="608870" y="494300"/>
                  </a:cubicBezTo>
                  <a:cubicBezTo>
                    <a:pt x="649294" y="438302"/>
                    <a:pt x="671325" y="371141"/>
                    <a:pt x="671925" y="302085"/>
                  </a:cubicBezTo>
                  <a:cubicBezTo>
                    <a:pt x="673392" y="236458"/>
                    <a:pt x="654238" y="172031"/>
                    <a:pt x="617157" y="117872"/>
                  </a:cubicBezTo>
                  <a:close/>
                </a:path>
              </a:pathLst>
            </a:custGeom>
            <a:solidFill>
              <a:srgbClr val="354DA1"/>
            </a:solidFill>
            <a:ln w="9525" cap="flat">
              <a:noFill/>
              <a:prstDash val="solid"/>
              <a:miter/>
            </a:ln>
          </p:spPr>
          <p:txBody>
            <a:bodyPr rtlCol="0" anchor="ctr"/>
            <a:lstStyle/>
            <a:p>
              <a:endParaRPr lang="zh-CN" altLang="en-US"/>
            </a:p>
          </p:txBody>
        </p:sp>
        <p:sp>
          <p:nvSpPr>
            <p:cNvPr id="906" name="任意多边形: 形状 905">
              <a:extLst>
                <a:ext uri="{FF2B5EF4-FFF2-40B4-BE49-F238E27FC236}">
                  <a16:creationId xmlns:a16="http://schemas.microsoft.com/office/drawing/2014/main" id="{8467052E-9EA1-094A-3D45-211652C747A8}"/>
                </a:ext>
              </a:extLst>
            </p:cNvPr>
            <p:cNvSpPr/>
            <p:nvPr/>
          </p:nvSpPr>
          <p:spPr>
            <a:xfrm>
              <a:off x="5478454" y="1946719"/>
              <a:ext cx="118434" cy="105823"/>
            </a:xfrm>
            <a:custGeom>
              <a:avLst/>
              <a:gdLst>
                <a:gd name="connsiteX0" fmla="*/ 118426 w 118434"/>
                <a:gd name="connsiteY0" fmla="*/ 42396 h 105823"/>
                <a:gd name="connsiteX1" fmla="*/ 50704 w 118434"/>
                <a:gd name="connsiteY1" fmla="*/ 105356 h 105823"/>
                <a:gd name="connsiteX2" fmla="*/ 40 w 118434"/>
                <a:gd name="connsiteY2" fmla="*/ 50197 h 105823"/>
                <a:gd name="connsiteX3" fmla="*/ 50704 w 118434"/>
                <a:gd name="connsiteY3" fmla="*/ -467 h 105823"/>
                <a:gd name="connsiteX4" fmla="*/ 118426 w 118434"/>
                <a:gd name="connsiteY4" fmla="*/ 42396 h 105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434" h="105823">
                  <a:moveTo>
                    <a:pt x="118426" y="42396"/>
                  </a:moveTo>
                  <a:cubicBezTo>
                    <a:pt x="118426" y="71638"/>
                    <a:pt x="80326" y="105356"/>
                    <a:pt x="50704" y="105356"/>
                  </a:cubicBezTo>
                  <a:cubicBezTo>
                    <a:pt x="21481" y="104118"/>
                    <a:pt x="-1198" y="79420"/>
                    <a:pt x="40" y="50197"/>
                  </a:cubicBezTo>
                  <a:cubicBezTo>
                    <a:pt x="1202" y="22717"/>
                    <a:pt x="23214" y="696"/>
                    <a:pt x="50704" y="-467"/>
                  </a:cubicBezTo>
                  <a:cubicBezTo>
                    <a:pt x="79945" y="-562"/>
                    <a:pt x="118426" y="13059"/>
                    <a:pt x="118426" y="42396"/>
                  </a:cubicBezTo>
                  <a:close/>
                </a:path>
              </a:pathLst>
            </a:custGeom>
            <a:solidFill>
              <a:srgbClr val="FABDB5"/>
            </a:solidFill>
            <a:ln w="9525" cap="flat">
              <a:noFill/>
              <a:prstDash val="solid"/>
              <a:miter/>
            </a:ln>
          </p:spPr>
          <p:txBody>
            <a:bodyPr rtlCol="0" anchor="ctr"/>
            <a:lstStyle/>
            <a:p>
              <a:endParaRPr lang="zh-CN" altLang="en-US"/>
            </a:p>
          </p:txBody>
        </p:sp>
        <p:sp>
          <p:nvSpPr>
            <p:cNvPr id="907" name="任意多边形: 形状 906">
              <a:extLst>
                <a:ext uri="{FF2B5EF4-FFF2-40B4-BE49-F238E27FC236}">
                  <a16:creationId xmlns:a16="http://schemas.microsoft.com/office/drawing/2014/main" id="{E561BE43-E20C-6703-6C7B-13C37917AC9A}"/>
                </a:ext>
              </a:extLst>
            </p:cNvPr>
            <p:cNvSpPr/>
            <p:nvPr/>
          </p:nvSpPr>
          <p:spPr>
            <a:xfrm>
              <a:off x="4627509" y="2359639"/>
              <a:ext cx="943817" cy="1513034"/>
            </a:xfrm>
            <a:custGeom>
              <a:avLst/>
              <a:gdLst>
                <a:gd name="connsiteX0" fmla="*/ 794874 w 943817"/>
                <a:gd name="connsiteY0" fmla="*/ 1512568 h 1513034"/>
                <a:gd name="connsiteX1" fmla="*/ 589515 w 943817"/>
                <a:gd name="connsiteY1" fmla="*/ 1494089 h 1513034"/>
                <a:gd name="connsiteX2" fmla="*/ 173558 w 943817"/>
                <a:gd name="connsiteY2" fmla="*/ 1277395 h 1513034"/>
                <a:gd name="connsiteX3" fmla="*/ 46018 w 943817"/>
                <a:gd name="connsiteY3" fmla="*/ 1015934 h 1513034"/>
                <a:gd name="connsiteX4" fmla="*/ 26968 w 943817"/>
                <a:gd name="connsiteY4" fmla="*/ 402810 h 1513034"/>
                <a:gd name="connsiteX5" fmla="*/ 135553 w 943817"/>
                <a:gd name="connsiteY5" fmla="*/ 128109 h 1513034"/>
                <a:gd name="connsiteX6" fmla="*/ 293192 w 943817"/>
                <a:gd name="connsiteY6" fmla="*/ 950 h 1513034"/>
                <a:gd name="connsiteX7" fmla="*/ 306298 w 943817"/>
                <a:gd name="connsiteY7" fmla="*/ 4065 h 1513034"/>
                <a:gd name="connsiteX8" fmla="*/ 303184 w 943817"/>
                <a:gd name="connsiteY8" fmla="*/ 17171 h 1513034"/>
                <a:gd name="connsiteX9" fmla="*/ 300145 w 943817"/>
                <a:gd name="connsiteY9" fmla="*/ 18381 h 1513034"/>
                <a:gd name="connsiteX10" fmla="*/ 150888 w 943817"/>
                <a:gd name="connsiteY10" fmla="*/ 138586 h 1513034"/>
                <a:gd name="connsiteX11" fmla="*/ 45066 w 943817"/>
                <a:gd name="connsiteY11" fmla="*/ 406239 h 1513034"/>
                <a:gd name="connsiteX12" fmla="*/ 64116 w 943817"/>
                <a:gd name="connsiteY12" fmla="*/ 1010600 h 1513034"/>
                <a:gd name="connsiteX13" fmla="*/ 187941 w 943817"/>
                <a:gd name="connsiteY13" fmla="*/ 1264632 h 1513034"/>
                <a:gd name="connsiteX14" fmla="*/ 593134 w 943817"/>
                <a:gd name="connsiteY14" fmla="*/ 1475230 h 1513034"/>
                <a:gd name="connsiteX15" fmla="*/ 795160 w 943817"/>
                <a:gd name="connsiteY15" fmla="*/ 1493422 h 1513034"/>
                <a:gd name="connsiteX16" fmla="*/ 933177 w 943817"/>
                <a:gd name="connsiteY16" fmla="*/ 1484564 h 1513034"/>
                <a:gd name="connsiteX17" fmla="*/ 943749 w 943817"/>
                <a:gd name="connsiteY17" fmla="*/ 1492660 h 1513034"/>
                <a:gd name="connsiteX18" fmla="*/ 935653 w 943817"/>
                <a:gd name="connsiteY18" fmla="*/ 1503138 h 1513034"/>
                <a:gd name="connsiteX19" fmla="*/ 794874 w 943817"/>
                <a:gd name="connsiteY19" fmla="*/ 1512568 h 1513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43817" h="1513034">
                  <a:moveTo>
                    <a:pt x="794874" y="1512568"/>
                  </a:moveTo>
                  <a:cubicBezTo>
                    <a:pt x="726008" y="1512587"/>
                    <a:pt x="657276" y="1506395"/>
                    <a:pt x="589515" y="1494089"/>
                  </a:cubicBezTo>
                  <a:cubicBezTo>
                    <a:pt x="431876" y="1465514"/>
                    <a:pt x="260902" y="1376360"/>
                    <a:pt x="173558" y="1277395"/>
                  </a:cubicBezTo>
                  <a:cubicBezTo>
                    <a:pt x="118027" y="1214435"/>
                    <a:pt x="77546" y="1131377"/>
                    <a:pt x="46018" y="1015934"/>
                  </a:cubicBezTo>
                  <a:cubicBezTo>
                    <a:pt x="-8059" y="815842"/>
                    <a:pt x="-14583" y="605873"/>
                    <a:pt x="26968" y="402810"/>
                  </a:cubicBezTo>
                  <a:cubicBezTo>
                    <a:pt x="50685" y="287938"/>
                    <a:pt x="85928" y="198118"/>
                    <a:pt x="135553" y="128109"/>
                  </a:cubicBezTo>
                  <a:cubicBezTo>
                    <a:pt x="174763" y="71435"/>
                    <a:pt x="229498" y="27277"/>
                    <a:pt x="293192" y="950"/>
                  </a:cubicBezTo>
                  <a:cubicBezTo>
                    <a:pt x="297669" y="-1812"/>
                    <a:pt x="303536" y="-412"/>
                    <a:pt x="306298" y="4065"/>
                  </a:cubicBezTo>
                  <a:cubicBezTo>
                    <a:pt x="309061" y="8541"/>
                    <a:pt x="307670" y="14409"/>
                    <a:pt x="303184" y="17171"/>
                  </a:cubicBezTo>
                  <a:cubicBezTo>
                    <a:pt x="302250" y="17743"/>
                    <a:pt x="301222" y="18153"/>
                    <a:pt x="300145" y="18381"/>
                  </a:cubicBezTo>
                  <a:cubicBezTo>
                    <a:pt x="239728" y="43022"/>
                    <a:pt x="187841" y="84808"/>
                    <a:pt x="150888" y="138586"/>
                  </a:cubicBezTo>
                  <a:cubicBezTo>
                    <a:pt x="102692" y="206404"/>
                    <a:pt x="68116" y="293939"/>
                    <a:pt x="45066" y="406239"/>
                  </a:cubicBezTo>
                  <a:cubicBezTo>
                    <a:pt x="4182" y="606416"/>
                    <a:pt x="10705" y="813395"/>
                    <a:pt x="64116" y="1010600"/>
                  </a:cubicBezTo>
                  <a:cubicBezTo>
                    <a:pt x="94786" y="1123186"/>
                    <a:pt x="134029" y="1203958"/>
                    <a:pt x="187941" y="1264632"/>
                  </a:cubicBezTo>
                  <a:cubicBezTo>
                    <a:pt x="272713" y="1360739"/>
                    <a:pt x="439306" y="1447321"/>
                    <a:pt x="593134" y="1475230"/>
                  </a:cubicBezTo>
                  <a:cubicBezTo>
                    <a:pt x="659790" y="1487345"/>
                    <a:pt x="727408" y="1493442"/>
                    <a:pt x="795160" y="1493422"/>
                  </a:cubicBezTo>
                  <a:cubicBezTo>
                    <a:pt x="841308" y="1493508"/>
                    <a:pt x="887419" y="1490546"/>
                    <a:pt x="933177" y="1484564"/>
                  </a:cubicBezTo>
                  <a:cubicBezTo>
                    <a:pt x="938311" y="1483945"/>
                    <a:pt x="943007" y="1487536"/>
                    <a:pt x="943749" y="1492660"/>
                  </a:cubicBezTo>
                  <a:cubicBezTo>
                    <a:pt x="944321" y="1497766"/>
                    <a:pt x="940740" y="1502395"/>
                    <a:pt x="935653" y="1503138"/>
                  </a:cubicBezTo>
                  <a:cubicBezTo>
                    <a:pt x="888981" y="1509377"/>
                    <a:pt x="841956" y="1512520"/>
                    <a:pt x="794874" y="1512568"/>
                  </a:cubicBezTo>
                  <a:close/>
                </a:path>
              </a:pathLst>
            </a:custGeom>
            <a:solidFill>
              <a:srgbClr val="FFFFFF"/>
            </a:solidFill>
            <a:ln w="9525" cap="flat">
              <a:noFill/>
              <a:prstDash val="solid"/>
              <a:miter/>
            </a:ln>
          </p:spPr>
          <p:txBody>
            <a:bodyPr rtlCol="0" anchor="ctr"/>
            <a:lstStyle/>
            <a:p>
              <a:endParaRPr lang="zh-CN" altLang="en-US"/>
            </a:p>
          </p:txBody>
        </p:sp>
        <p:sp>
          <p:nvSpPr>
            <p:cNvPr id="908" name="任意多边形: 形状 907">
              <a:extLst>
                <a:ext uri="{FF2B5EF4-FFF2-40B4-BE49-F238E27FC236}">
                  <a16:creationId xmlns:a16="http://schemas.microsoft.com/office/drawing/2014/main" id="{D9B3B0C8-6BF3-A3B5-6393-5C2384B66E36}"/>
                </a:ext>
              </a:extLst>
            </p:cNvPr>
            <p:cNvSpPr/>
            <p:nvPr/>
          </p:nvSpPr>
          <p:spPr>
            <a:xfrm>
              <a:off x="4393987" y="2277522"/>
              <a:ext cx="1910323" cy="984027"/>
            </a:xfrm>
            <a:custGeom>
              <a:avLst/>
              <a:gdLst>
                <a:gd name="connsiteX0" fmla="*/ 1910316 w 1910323"/>
                <a:gd name="connsiteY0" fmla="*/ 983561 h 984027"/>
                <a:gd name="connsiteX1" fmla="*/ 1619517 w 1910323"/>
                <a:gd name="connsiteY1" fmla="*/ 446636 h 984027"/>
                <a:gd name="connsiteX2" fmla="*/ 1554081 w 1910323"/>
                <a:gd name="connsiteY2" fmla="*/ 288331 h 984027"/>
                <a:gd name="connsiteX3" fmla="*/ 1427684 w 1910323"/>
                <a:gd name="connsiteY3" fmla="*/ 156695 h 984027"/>
                <a:gd name="connsiteX4" fmla="*/ 1323480 w 1910323"/>
                <a:gd name="connsiteY4" fmla="*/ 101737 h 984027"/>
                <a:gd name="connsiteX5" fmla="*/ 1227563 w 1910323"/>
                <a:gd name="connsiteY5" fmla="*/ 210321 h 984027"/>
                <a:gd name="connsiteX6" fmla="*/ 997154 w 1910323"/>
                <a:gd name="connsiteY6" fmla="*/ -467 h 984027"/>
                <a:gd name="connsiteX7" fmla="*/ 585197 w 1910323"/>
                <a:gd name="connsiteY7" fmla="*/ 151933 h 984027"/>
                <a:gd name="connsiteX8" fmla="*/ 177528 w 1910323"/>
                <a:gd name="connsiteY8" fmla="*/ 516455 h 984027"/>
                <a:gd name="connsiteX9" fmla="*/ 1220 w 1910323"/>
                <a:gd name="connsiteY9" fmla="*/ 756675 h 984027"/>
                <a:gd name="connsiteX10" fmla="*/ 119234 w 1910323"/>
                <a:gd name="connsiteY10" fmla="*/ 968892 h 984027"/>
                <a:gd name="connsiteX11" fmla="*/ 1910316 w 1910323"/>
                <a:gd name="connsiteY11" fmla="*/ 983561 h 984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10323" h="984027">
                  <a:moveTo>
                    <a:pt x="1910316" y="983561"/>
                  </a:moveTo>
                  <a:cubicBezTo>
                    <a:pt x="1809827" y="848592"/>
                    <a:pt x="1718196" y="701430"/>
                    <a:pt x="1619517" y="446636"/>
                  </a:cubicBezTo>
                  <a:cubicBezTo>
                    <a:pt x="1602658" y="403202"/>
                    <a:pt x="1584942" y="335575"/>
                    <a:pt x="1554081" y="288331"/>
                  </a:cubicBezTo>
                  <a:cubicBezTo>
                    <a:pt x="1521496" y="236191"/>
                    <a:pt x="1478462" y="191367"/>
                    <a:pt x="1427684" y="156695"/>
                  </a:cubicBezTo>
                  <a:cubicBezTo>
                    <a:pt x="1399109" y="135836"/>
                    <a:pt x="1323480" y="101737"/>
                    <a:pt x="1323480" y="101737"/>
                  </a:cubicBezTo>
                  <a:cubicBezTo>
                    <a:pt x="1323480" y="101737"/>
                    <a:pt x="1256805" y="207273"/>
                    <a:pt x="1227563" y="210321"/>
                  </a:cubicBezTo>
                  <a:cubicBezTo>
                    <a:pt x="1196417" y="213560"/>
                    <a:pt x="997344" y="-562"/>
                    <a:pt x="997154" y="-467"/>
                  </a:cubicBezTo>
                  <a:cubicBezTo>
                    <a:pt x="808273" y="7725"/>
                    <a:pt x="685877" y="71637"/>
                    <a:pt x="585197" y="151933"/>
                  </a:cubicBezTo>
                  <a:cubicBezTo>
                    <a:pt x="492995" y="225562"/>
                    <a:pt x="222105" y="472163"/>
                    <a:pt x="177528" y="516455"/>
                  </a:cubicBezTo>
                  <a:cubicBezTo>
                    <a:pt x="105658" y="586035"/>
                    <a:pt x="46052" y="667254"/>
                    <a:pt x="1220" y="756675"/>
                  </a:cubicBezTo>
                  <a:cubicBezTo>
                    <a:pt x="-14116" y="787917"/>
                    <a:pt x="119234" y="968892"/>
                    <a:pt x="119234" y="968892"/>
                  </a:cubicBezTo>
                  <a:cubicBezTo>
                    <a:pt x="119234" y="968892"/>
                    <a:pt x="1901171" y="971274"/>
                    <a:pt x="1910316" y="983561"/>
                  </a:cubicBezTo>
                  <a:close/>
                </a:path>
              </a:pathLst>
            </a:custGeom>
            <a:solidFill>
              <a:srgbClr val="FFC904"/>
            </a:solidFill>
            <a:ln w="9525" cap="flat">
              <a:noFill/>
              <a:prstDash val="solid"/>
              <a:miter/>
            </a:ln>
          </p:spPr>
          <p:txBody>
            <a:bodyPr rtlCol="0" anchor="ctr"/>
            <a:lstStyle/>
            <a:p>
              <a:endParaRPr lang="zh-CN" altLang="en-US"/>
            </a:p>
          </p:txBody>
        </p:sp>
        <p:sp>
          <p:nvSpPr>
            <p:cNvPr id="909" name="任意多边形: 形状 908">
              <a:extLst>
                <a:ext uri="{FF2B5EF4-FFF2-40B4-BE49-F238E27FC236}">
                  <a16:creationId xmlns:a16="http://schemas.microsoft.com/office/drawing/2014/main" id="{8C5DC3DD-9364-00C5-F04B-24B657A89176}"/>
                </a:ext>
              </a:extLst>
            </p:cNvPr>
            <p:cNvSpPr/>
            <p:nvPr/>
          </p:nvSpPr>
          <p:spPr>
            <a:xfrm>
              <a:off x="5195506" y="2749867"/>
              <a:ext cx="362330" cy="434720"/>
            </a:xfrm>
            <a:custGeom>
              <a:avLst/>
              <a:gdLst>
                <a:gd name="connsiteX0" fmla="*/ 321564 w 362330"/>
                <a:gd name="connsiteY0" fmla="*/ 366141 h 434720"/>
                <a:gd name="connsiteX1" fmla="*/ 331470 w 362330"/>
                <a:gd name="connsiteY1" fmla="*/ 410718 h 434720"/>
                <a:gd name="connsiteX2" fmla="*/ 290798 w 362330"/>
                <a:gd name="connsiteY2" fmla="*/ 390144 h 434720"/>
                <a:gd name="connsiteX3" fmla="*/ 300704 w 362330"/>
                <a:gd name="connsiteY3" fmla="*/ 434721 h 434720"/>
                <a:gd name="connsiteX4" fmla="*/ 73819 w 362330"/>
                <a:gd name="connsiteY4" fmla="*/ 142970 h 434720"/>
                <a:gd name="connsiteX5" fmla="*/ 0 w 362330"/>
                <a:gd name="connsiteY5" fmla="*/ 47911 h 434720"/>
                <a:gd name="connsiteX6" fmla="*/ 61627 w 362330"/>
                <a:gd name="connsiteY6" fmla="*/ 0 h 434720"/>
                <a:gd name="connsiteX7" fmla="*/ 135541 w 362330"/>
                <a:gd name="connsiteY7" fmla="*/ 95059 h 434720"/>
                <a:gd name="connsiteX8" fmla="*/ 362331 w 362330"/>
                <a:gd name="connsiteY8" fmla="*/ 386715 h 434720"/>
                <a:gd name="connsiteX9" fmla="*/ 321564 w 362330"/>
                <a:gd name="connsiteY9" fmla="*/ 366141 h 434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30" h="434720">
                  <a:moveTo>
                    <a:pt x="321564" y="366141"/>
                  </a:moveTo>
                  <a:lnTo>
                    <a:pt x="331470" y="410718"/>
                  </a:lnTo>
                  <a:lnTo>
                    <a:pt x="290798" y="390144"/>
                  </a:lnTo>
                  <a:lnTo>
                    <a:pt x="300704" y="434721"/>
                  </a:lnTo>
                  <a:lnTo>
                    <a:pt x="73819" y="142970"/>
                  </a:lnTo>
                  <a:lnTo>
                    <a:pt x="0" y="47911"/>
                  </a:lnTo>
                  <a:lnTo>
                    <a:pt x="61627" y="0"/>
                  </a:lnTo>
                  <a:lnTo>
                    <a:pt x="135541" y="95059"/>
                  </a:lnTo>
                  <a:lnTo>
                    <a:pt x="362331" y="386715"/>
                  </a:lnTo>
                  <a:lnTo>
                    <a:pt x="321564" y="366141"/>
                  </a:lnTo>
                  <a:close/>
                </a:path>
              </a:pathLst>
            </a:custGeom>
            <a:solidFill>
              <a:srgbClr val="FFC904"/>
            </a:solidFill>
            <a:ln w="9525" cap="flat">
              <a:noFill/>
              <a:prstDash val="solid"/>
              <a:miter/>
            </a:ln>
          </p:spPr>
          <p:txBody>
            <a:bodyPr rtlCol="0" anchor="ctr"/>
            <a:lstStyle/>
            <a:p>
              <a:endParaRPr lang="zh-CN" altLang="en-US"/>
            </a:p>
          </p:txBody>
        </p:sp>
        <p:sp>
          <p:nvSpPr>
            <p:cNvPr id="910" name="任意多边形: 形状 909">
              <a:extLst>
                <a:ext uri="{FF2B5EF4-FFF2-40B4-BE49-F238E27FC236}">
                  <a16:creationId xmlns:a16="http://schemas.microsoft.com/office/drawing/2014/main" id="{0CBAB5A2-E244-775F-9548-8FE18CDFABC8}"/>
                </a:ext>
              </a:extLst>
            </p:cNvPr>
            <p:cNvSpPr/>
            <p:nvPr/>
          </p:nvSpPr>
          <p:spPr>
            <a:xfrm>
              <a:off x="5151309" y="2693003"/>
              <a:ext cx="105822" cy="104775"/>
            </a:xfrm>
            <a:custGeom>
              <a:avLst/>
              <a:gdLst>
                <a:gd name="connsiteX0" fmla="*/ 0 w 105822"/>
                <a:gd name="connsiteY0" fmla="*/ 48006 h 104775"/>
                <a:gd name="connsiteX1" fmla="*/ 30861 w 105822"/>
                <a:gd name="connsiteY1" fmla="*/ 24003 h 104775"/>
                <a:gd name="connsiteX2" fmla="*/ 61627 w 105822"/>
                <a:gd name="connsiteY2" fmla="*/ 0 h 104775"/>
                <a:gd name="connsiteX3" fmla="*/ 105823 w 105822"/>
                <a:gd name="connsiteY3" fmla="*/ 56864 h 104775"/>
                <a:gd name="connsiteX4" fmla="*/ 44196 w 105822"/>
                <a:gd name="connsiteY4" fmla="*/ 104775 h 104775"/>
                <a:gd name="connsiteX5" fmla="*/ 0 w 105822"/>
                <a:gd name="connsiteY5" fmla="*/ 48006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22" h="104775">
                  <a:moveTo>
                    <a:pt x="0" y="48006"/>
                  </a:moveTo>
                  <a:lnTo>
                    <a:pt x="30861" y="24003"/>
                  </a:lnTo>
                  <a:lnTo>
                    <a:pt x="61627" y="0"/>
                  </a:lnTo>
                  <a:lnTo>
                    <a:pt x="105823" y="56864"/>
                  </a:lnTo>
                  <a:lnTo>
                    <a:pt x="44196" y="104775"/>
                  </a:lnTo>
                  <a:lnTo>
                    <a:pt x="0" y="48006"/>
                  </a:lnTo>
                  <a:close/>
                </a:path>
              </a:pathLst>
            </a:custGeom>
            <a:solidFill>
              <a:srgbClr val="FFFFFF"/>
            </a:solidFill>
            <a:ln w="9525" cap="flat">
              <a:noFill/>
              <a:prstDash val="solid"/>
              <a:miter/>
            </a:ln>
          </p:spPr>
          <p:txBody>
            <a:bodyPr rtlCol="0" anchor="ctr"/>
            <a:lstStyle/>
            <a:p>
              <a:endParaRPr lang="zh-CN" altLang="en-US"/>
            </a:p>
          </p:txBody>
        </p:sp>
        <p:sp>
          <p:nvSpPr>
            <p:cNvPr id="911" name="任意多边形: 形状 910">
              <a:extLst>
                <a:ext uri="{FF2B5EF4-FFF2-40B4-BE49-F238E27FC236}">
                  <a16:creationId xmlns:a16="http://schemas.microsoft.com/office/drawing/2014/main" id="{0852EBB4-33EC-1348-BD55-F5EA3F6ADAFE}"/>
                </a:ext>
              </a:extLst>
            </p:cNvPr>
            <p:cNvSpPr/>
            <p:nvPr/>
          </p:nvSpPr>
          <p:spPr>
            <a:xfrm>
              <a:off x="5486304" y="3116008"/>
              <a:ext cx="93249" cy="103441"/>
            </a:xfrm>
            <a:custGeom>
              <a:avLst/>
              <a:gdLst>
                <a:gd name="connsiteX0" fmla="*/ 30766 w 93249"/>
                <a:gd name="connsiteY0" fmla="*/ 0 h 103441"/>
                <a:gd name="connsiteX1" fmla="*/ 71533 w 93249"/>
                <a:gd name="connsiteY1" fmla="*/ 20574 h 103441"/>
                <a:gd name="connsiteX2" fmla="*/ 93250 w 93249"/>
                <a:gd name="connsiteY2" fmla="*/ 76962 h 103441"/>
                <a:gd name="connsiteX3" fmla="*/ 59150 w 93249"/>
                <a:gd name="connsiteY3" fmla="*/ 103442 h 103441"/>
                <a:gd name="connsiteX4" fmla="*/ 9906 w 93249"/>
                <a:gd name="connsiteY4" fmla="*/ 68580 h 103441"/>
                <a:gd name="connsiteX5" fmla="*/ 0 w 93249"/>
                <a:gd name="connsiteY5" fmla="*/ 24003 h 103441"/>
                <a:gd name="connsiteX6" fmla="*/ 40672 w 93249"/>
                <a:gd name="connsiteY6" fmla="*/ 44577 h 103441"/>
                <a:gd name="connsiteX7" fmla="*/ 30766 w 93249"/>
                <a:gd name="connsiteY7" fmla="*/ 0 h 10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249" h="103441">
                  <a:moveTo>
                    <a:pt x="30766" y="0"/>
                  </a:moveTo>
                  <a:lnTo>
                    <a:pt x="71533" y="20574"/>
                  </a:lnTo>
                  <a:lnTo>
                    <a:pt x="93250" y="76962"/>
                  </a:lnTo>
                  <a:lnTo>
                    <a:pt x="59150" y="103442"/>
                  </a:lnTo>
                  <a:lnTo>
                    <a:pt x="9906" y="68580"/>
                  </a:lnTo>
                  <a:lnTo>
                    <a:pt x="0" y="24003"/>
                  </a:lnTo>
                  <a:lnTo>
                    <a:pt x="40672" y="44577"/>
                  </a:lnTo>
                  <a:lnTo>
                    <a:pt x="30766" y="0"/>
                  </a:lnTo>
                  <a:close/>
                </a:path>
              </a:pathLst>
            </a:custGeom>
            <a:solidFill>
              <a:srgbClr val="FFFFFF"/>
            </a:solidFill>
            <a:ln w="9525" cap="flat">
              <a:noFill/>
              <a:prstDash val="solid"/>
              <a:miter/>
            </a:ln>
          </p:spPr>
          <p:txBody>
            <a:bodyPr rtlCol="0" anchor="ctr"/>
            <a:lstStyle/>
            <a:p>
              <a:endParaRPr lang="zh-CN" altLang="en-US"/>
            </a:p>
          </p:txBody>
        </p:sp>
        <p:sp>
          <p:nvSpPr>
            <p:cNvPr id="912" name="任意多边形: 形状 911">
              <a:extLst>
                <a:ext uri="{FF2B5EF4-FFF2-40B4-BE49-F238E27FC236}">
                  <a16:creationId xmlns:a16="http://schemas.microsoft.com/office/drawing/2014/main" id="{3D5BD9C9-D121-BBC3-CAB9-04CD39148F62}"/>
                </a:ext>
              </a:extLst>
            </p:cNvPr>
            <p:cNvSpPr/>
            <p:nvPr/>
          </p:nvSpPr>
          <p:spPr>
            <a:xfrm>
              <a:off x="5141951" y="2683459"/>
              <a:ext cx="473602" cy="588282"/>
            </a:xfrm>
            <a:custGeom>
              <a:avLst/>
              <a:gdLst>
                <a:gd name="connsiteX0" fmla="*/ 473028 w 473602"/>
                <a:gd name="connsiteY0" fmla="*/ 575242 h 588282"/>
                <a:gd name="connsiteX1" fmla="*/ 446358 w 473602"/>
                <a:gd name="connsiteY1" fmla="*/ 505710 h 588282"/>
                <a:gd name="connsiteX2" fmla="*/ 424641 w 473602"/>
                <a:gd name="connsiteY2" fmla="*/ 449322 h 588282"/>
                <a:gd name="connsiteX3" fmla="*/ 424069 w 473602"/>
                <a:gd name="connsiteY3" fmla="*/ 448464 h 588282"/>
                <a:gd name="connsiteX4" fmla="*/ 423307 w 473602"/>
                <a:gd name="connsiteY4" fmla="*/ 446940 h 588282"/>
                <a:gd name="connsiteX5" fmla="*/ 122603 w 473602"/>
                <a:gd name="connsiteY5" fmla="*/ 60225 h 588282"/>
                <a:gd name="connsiteX6" fmla="*/ 78407 w 473602"/>
                <a:gd name="connsiteY6" fmla="*/ 3075 h 588282"/>
                <a:gd name="connsiteX7" fmla="*/ 65262 w 473602"/>
                <a:gd name="connsiteY7" fmla="*/ 1456 h 588282"/>
                <a:gd name="connsiteX8" fmla="*/ 3636 w 473602"/>
                <a:gd name="connsiteY8" fmla="*/ 49081 h 588282"/>
                <a:gd name="connsiteX9" fmla="*/ 1921 w 473602"/>
                <a:gd name="connsiteY9" fmla="*/ 62321 h 588282"/>
                <a:gd name="connsiteX10" fmla="*/ 46117 w 473602"/>
                <a:gd name="connsiteY10" fmla="*/ 119471 h 588282"/>
                <a:gd name="connsiteX11" fmla="*/ 346821 w 473602"/>
                <a:gd name="connsiteY11" fmla="*/ 506186 h 588282"/>
                <a:gd name="connsiteX12" fmla="*/ 347488 w 473602"/>
                <a:gd name="connsiteY12" fmla="*/ 506757 h 588282"/>
                <a:gd name="connsiteX13" fmla="*/ 348822 w 473602"/>
                <a:gd name="connsiteY13" fmla="*/ 508091 h 588282"/>
                <a:gd name="connsiteX14" fmla="*/ 398066 w 473602"/>
                <a:gd name="connsiteY14" fmla="*/ 543047 h 588282"/>
                <a:gd name="connsiteX15" fmla="*/ 458931 w 473602"/>
                <a:gd name="connsiteY15" fmla="*/ 586101 h 588282"/>
                <a:gd name="connsiteX16" fmla="*/ 464360 w 473602"/>
                <a:gd name="connsiteY16" fmla="*/ 587815 h 588282"/>
                <a:gd name="connsiteX17" fmla="*/ 473590 w 473602"/>
                <a:gd name="connsiteY17" fmla="*/ 578005 h 588282"/>
                <a:gd name="connsiteX18" fmla="*/ 473028 w 473602"/>
                <a:gd name="connsiteY18" fmla="*/ 575052 h 588282"/>
                <a:gd name="connsiteX19" fmla="*/ 22495 w 473602"/>
                <a:gd name="connsiteY19" fmla="*/ 58701 h 588282"/>
                <a:gd name="connsiteX20" fmla="*/ 69358 w 473602"/>
                <a:gd name="connsiteY20" fmla="*/ 22316 h 588282"/>
                <a:gd name="connsiteX21" fmla="*/ 102029 w 473602"/>
                <a:gd name="connsiteY21" fmla="*/ 64321 h 588282"/>
                <a:gd name="connsiteX22" fmla="*/ 98790 w 473602"/>
                <a:gd name="connsiteY22" fmla="*/ 66797 h 588282"/>
                <a:gd name="connsiteX23" fmla="*/ 55166 w 473602"/>
                <a:gd name="connsiteY23" fmla="*/ 100706 h 588282"/>
                <a:gd name="connsiteX24" fmla="*/ 348536 w 473602"/>
                <a:gd name="connsiteY24" fmla="*/ 447703 h 588282"/>
                <a:gd name="connsiteX25" fmla="*/ 338535 w 473602"/>
                <a:gd name="connsiteY25" fmla="*/ 448655 h 588282"/>
                <a:gd name="connsiteX26" fmla="*/ 335201 w 473602"/>
                <a:gd name="connsiteY26" fmla="*/ 458180 h 588282"/>
                <a:gd name="connsiteX27" fmla="*/ 336058 w 473602"/>
                <a:gd name="connsiteY27" fmla="*/ 461990 h 588282"/>
                <a:gd name="connsiteX28" fmla="*/ 66691 w 473602"/>
                <a:gd name="connsiteY28" fmla="*/ 115280 h 588282"/>
                <a:gd name="connsiteX29" fmla="*/ 90123 w 473602"/>
                <a:gd name="connsiteY29" fmla="*/ 97087 h 588282"/>
                <a:gd name="connsiteX30" fmla="*/ 113554 w 473602"/>
                <a:gd name="connsiteY30" fmla="*/ 78894 h 588282"/>
                <a:gd name="connsiteX31" fmla="*/ 382921 w 473602"/>
                <a:gd name="connsiteY31" fmla="*/ 425319 h 588282"/>
                <a:gd name="connsiteX32" fmla="*/ 379397 w 473602"/>
                <a:gd name="connsiteY32" fmla="*/ 423604 h 588282"/>
                <a:gd name="connsiteX33" fmla="*/ 369396 w 473602"/>
                <a:gd name="connsiteY33" fmla="*/ 424556 h 588282"/>
                <a:gd name="connsiteX34" fmla="*/ 365967 w 473602"/>
                <a:gd name="connsiteY34" fmla="*/ 434081 h 588282"/>
                <a:gd name="connsiteX35" fmla="*/ 371586 w 473602"/>
                <a:gd name="connsiteY35" fmla="*/ 459323 h 588282"/>
                <a:gd name="connsiteX36" fmla="*/ 362538 w 473602"/>
                <a:gd name="connsiteY36" fmla="*/ 495328 h 588282"/>
                <a:gd name="connsiteX37" fmla="*/ 357775 w 473602"/>
                <a:gd name="connsiteY37" fmla="*/ 473610 h 588282"/>
                <a:gd name="connsiteX38" fmla="*/ 380826 w 473602"/>
                <a:gd name="connsiteY38" fmla="*/ 485231 h 588282"/>
                <a:gd name="connsiteX39" fmla="*/ 390827 w 473602"/>
                <a:gd name="connsiteY39" fmla="*/ 484278 h 588282"/>
                <a:gd name="connsiteX40" fmla="*/ 394161 w 473602"/>
                <a:gd name="connsiteY40" fmla="*/ 474753 h 588282"/>
                <a:gd name="connsiteX41" fmla="*/ 388541 w 473602"/>
                <a:gd name="connsiteY41" fmla="*/ 449512 h 588282"/>
                <a:gd name="connsiteX42" fmla="*/ 408448 w 473602"/>
                <a:gd name="connsiteY42" fmla="*/ 459037 h 588282"/>
                <a:gd name="connsiteX43" fmla="*/ 426355 w 473602"/>
                <a:gd name="connsiteY43" fmla="*/ 505614 h 588282"/>
                <a:gd name="connsiteX44" fmla="*/ 403019 w 473602"/>
                <a:gd name="connsiteY44" fmla="*/ 523903 h 58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473602" h="588282">
                  <a:moveTo>
                    <a:pt x="473028" y="575242"/>
                  </a:moveTo>
                  <a:lnTo>
                    <a:pt x="446358" y="505710"/>
                  </a:lnTo>
                  <a:lnTo>
                    <a:pt x="424641" y="449322"/>
                  </a:lnTo>
                  <a:cubicBezTo>
                    <a:pt x="424488" y="449017"/>
                    <a:pt x="424288" y="448731"/>
                    <a:pt x="424069" y="448464"/>
                  </a:cubicBezTo>
                  <a:lnTo>
                    <a:pt x="423307" y="446940"/>
                  </a:lnTo>
                  <a:lnTo>
                    <a:pt x="122603" y="60225"/>
                  </a:lnTo>
                  <a:lnTo>
                    <a:pt x="78407" y="3075"/>
                  </a:lnTo>
                  <a:cubicBezTo>
                    <a:pt x="75178" y="-925"/>
                    <a:pt x="69368" y="-1640"/>
                    <a:pt x="65262" y="1456"/>
                  </a:cubicBezTo>
                  <a:lnTo>
                    <a:pt x="3636" y="49081"/>
                  </a:lnTo>
                  <a:cubicBezTo>
                    <a:pt x="-451" y="52291"/>
                    <a:pt x="-1213" y="58178"/>
                    <a:pt x="1921" y="62321"/>
                  </a:cubicBezTo>
                  <a:lnTo>
                    <a:pt x="46117" y="119471"/>
                  </a:lnTo>
                  <a:lnTo>
                    <a:pt x="346821" y="506186"/>
                  </a:lnTo>
                  <a:cubicBezTo>
                    <a:pt x="346821" y="506186"/>
                    <a:pt x="347298" y="506186"/>
                    <a:pt x="347488" y="506757"/>
                  </a:cubicBezTo>
                  <a:cubicBezTo>
                    <a:pt x="347888" y="507243"/>
                    <a:pt x="348326" y="507691"/>
                    <a:pt x="348822" y="508091"/>
                  </a:cubicBezTo>
                  <a:lnTo>
                    <a:pt x="398066" y="543047"/>
                  </a:lnTo>
                  <a:lnTo>
                    <a:pt x="458931" y="586101"/>
                  </a:lnTo>
                  <a:cubicBezTo>
                    <a:pt x="460521" y="587215"/>
                    <a:pt x="462417" y="587806"/>
                    <a:pt x="464360" y="587815"/>
                  </a:cubicBezTo>
                  <a:cubicBezTo>
                    <a:pt x="469618" y="587653"/>
                    <a:pt x="473751" y="583262"/>
                    <a:pt x="473590" y="578005"/>
                  </a:cubicBezTo>
                  <a:cubicBezTo>
                    <a:pt x="473561" y="576995"/>
                    <a:pt x="473371" y="576004"/>
                    <a:pt x="473028" y="575052"/>
                  </a:cubicBezTo>
                  <a:close/>
                  <a:moveTo>
                    <a:pt x="22495" y="58701"/>
                  </a:moveTo>
                  <a:lnTo>
                    <a:pt x="69358" y="22316"/>
                  </a:lnTo>
                  <a:lnTo>
                    <a:pt x="102029" y="64321"/>
                  </a:lnTo>
                  <a:lnTo>
                    <a:pt x="98790" y="66797"/>
                  </a:lnTo>
                  <a:lnTo>
                    <a:pt x="55166" y="100706"/>
                  </a:lnTo>
                  <a:close/>
                  <a:moveTo>
                    <a:pt x="348536" y="447703"/>
                  </a:moveTo>
                  <a:cubicBezTo>
                    <a:pt x="345288" y="446093"/>
                    <a:pt x="341421" y="446464"/>
                    <a:pt x="338535" y="448655"/>
                  </a:cubicBezTo>
                  <a:cubicBezTo>
                    <a:pt x="335696" y="450932"/>
                    <a:pt x="334401" y="454627"/>
                    <a:pt x="335201" y="458180"/>
                  </a:cubicBezTo>
                  <a:lnTo>
                    <a:pt x="336058" y="461990"/>
                  </a:lnTo>
                  <a:lnTo>
                    <a:pt x="66691" y="115280"/>
                  </a:lnTo>
                  <a:lnTo>
                    <a:pt x="90123" y="97087"/>
                  </a:lnTo>
                  <a:lnTo>
                    <a:pt x="113554" y="78894"/>
                  </a:lnTo>
                  <a:lnTo>
                    <a:pt x="382921" y="425319"/>
                  </a:lnTo>
                  <a:lnTo>
                    <a:pt x="379397" y="423604"/>
                  </a:lnTo>
                  <a:cubicBezTo>
                    <a:pt x="376149" y="421994"/>
                    <a:pt x="372282" y="422366"/>
                    <a:pt x="369396" y="424556"/>
                  </a:cubicBezTo>
                  <a:cubicBezTo>
                    <a:pt x="366519" y="426814"/>
                    <a:pt x="365186" y="430509"/>
                    <a:pt x="365967" y="434081"/>
                  </a:cubicBezTo>
                  <a:lnTo>
                    <a:pt x="371586" y="459323"/>
                  </a:lnTo>
                  <a:close/>
                  <a:moveTo>
                    <a:pt x="362538" y="495328"/>
                  </a:moveTo>
                  <a:lnTo>
                    <a:pt x="357775" y="473610"/>
                  </a:lnTo>
                  <a:lnTo>
                    <a:pt x="380826" y="485231"/>
                  </a:lnTo>
                  <a:cubicBezTo>
                    <a:pt x="384074" y="486840"/>
                    <a:pt x="387941" y="486469"/>
                    <a:pt x="390827" y="484278"/>
                  </a:cubicBezTo>
                  <a:cubicBezTo>
                    <a:pt x="393665" y="482002"/>
                    <a:pt x="394961" y="478306"/>
                    <a:pt x="394161" y="474753"/>
                  </a:cubicBezTo>
                  <a:lnTo>
                    <a:pt x="388541" y="449512"/>
                  </a:lnTo>
                  <a:lnTo>
                    <a:pt x="408448" y="459037"/>
                  </a:lnTo>
                  <a:lnTo>
                    <a:pt x="426355" y="505614"/>
                  </a:lnTo>
                  <a:lnTo>
                    <a:pt x="403019" y="523903"/>
                  </a:lnTo>
                  <a:close/>
                </a:path>
              </a:pathLst>
            </a:custGeom>
            <a:solidFill>
              <a:srgbClr val="354DA1"/>
            </a:solidFill>
            <a:ln w="9525" cap="flat">
              <a:noFill/>
              <a:prstDash val="solid"/>
              <a:miter/>
            </a:ln>
          </p:spPr>
          <p:txBody>
            <a:bodyPr rtlCol="0" anchor="ctr"/>
            <a:lstStyle/>
            <a:p>
              <a:endParaRPr lang="zh-CN" altLang="en-US"/>
            </a:p>
          </p:txBody>
        </p:sp>
        <p:sp>
          <p:nvSpPr>
            <p:cNvPr id="913" name="任意多边形: 形状 912">
              <a:extLst>
                <a:ext uri="{FF2B5EF4-FFF2-40B4-BE49-F238E27FC236}">
                  <a16:creationId xmlns:a16="http://schemas.microsoft.com/office/drawing/2014/main" id="{8FE8FFAC-11BF-149B-9158-0449F4B482BB}"/>
                </a:ext>
              </a:extLst>
            </p:cNvPr>
            <p:cNvSpPr/>
            <p:nvPr/>
          </p:nvSpPr>
          <p:spPr>
            <a:xfrm>
              <a:off x="4886147" y="2929109"/>
              <a:ext cx="214839" cy="332727"/>
            </a:xfrm>
            <a:custGeom>
              <a:avLst/>
              <a:gdLst>
                <a:gd name="connsiteX0" fmla="*/ 148377 w 214839"/>
                <a:gd name="connsiteY0" fmla="*/ -448 h 332727"/>
                <a:gd name="connsiteX1" fmla="*/ 55604 w 214839"/>
                <a:gd name="connsiteY1" fmla="*/ 89563 h 332727"/>
                <a:gd name="connsiteX2" fmla="*/ 549 w 214839"/>
                <a:gd name="connsiteY2" fmla="*/ 254727 h 332727"/>
                <a:gd name="connsiteX3" fmla="*/ 1883 w 214839"/>
                <a:gd name="connsiteY3" fmla="*/ 330260 h 332727"/>
                <a:gd name="connsiteX4" fmla="*/ 165903 w 214839"/>
                <a:gd name="connsiteY4" fmla="*/ 332260 h 332727"/>
                <a:gd name="connsiteX5" fmla="*/ 212766 w 214839"/>
                <a:gd name="connsiteY5" fmla="*/ 94897 h 332727"/>
                <a:gd name="connsiteX6" fmla="*/ 148377 w 214839"/>
                <a:gd name="connsiteY6" fmla="*/ -448 h 33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839" h="332727">
                  <a:moveTo>
                    <a:pt x="148377" y="-448"/>
                  </a:moveTo>
                  <a:cubicBezTo>
                    <a:pt x="102467" y="11363"/>
                    <a:pt x="72177" y="61465"/>
                    <a:pt x="55604" y="89563"/>
                  </a:cubicBezTo>
                  <a:cubicBezTo>
                    <a:pt x="22647" y="145475"/>
                    <a:pt x="11693" y="190909"/>
                    <a:pt x="549" y="254727"/>
                  </a:cubicBezTo>
                  <a:cubicBezTo>
                    <a:pt x="-508" y="279910"/>
                    <a:pt x="-60" y="305133"/>
                    <a:pt x="1883" y="330260"/>
                  </a:cubicBezTo>
                  <a:lnTo>
                    <a:pt x="165903" y="332260"/>
                  </a:lnTo>
                  <a:lnTo>
                    <a:pt x="212766" y="94897"/>
                  </a:lnTo>
                  <a:cubicBezTo>
                    <a:pt x="217814" y="66989"/>
                    <a:pt x="219148" y="-1782"/>
                    <a:pt x="148377" y="-448"/>
                  </a:cubicBezTo>
                  <a:close/>
                </a:path>
              </a:pathLst>
            </a:custGeom>
            <a:solidFill>
              <a:srgbClr val="354DA1"/>
            </a:solidFill>
            <a:ln w="9525" cap="flat">
              <a:noFill/>
              <a:prstDash val="solid"/>
              <a:miter/>
            </a:ln>
          </p:spPr>
          <p:txBody>
            <a:bodyPr rtlCol="0" anchor="ctr"/>
            <a:lstStyle/>
            <a:p>
              <a:endParaRPr lang="zh-CN" altLang="en-US"/>
            </a:p>
          </p:txBody>
        </p:sp>
        <p:sp>
          <p:nvSpPr>
            <p:cNvPr id="914" name="任意多边形: 形状 913">
              <a:extLst>
                <a:ext uri="{FF2B5EF4-FFF2-40B4-BE49-F238E27FC236}">
                  <a16:creationId xmlns:a16="http://schemas.microsoft.com/office/drawing/2014/main" id="{5B0A0A75-A84D-8B9E-D595-07FF11201820}"/>
                </a:ext>
              </a:extLst>
            </p:cNvPr>
            <p:cNvSpPr/>
            <p:nvPr/>
          </p:nvSpPr>
          <p:spPr>
            <a:xfrm>
              <a:off x="4715255" y="2931290"/>
              <a:ext cx="862145" cy="331187"/>
            </a:xfrm>
            <a:custGeom>
              <a:avLst/>
              <a:gdLst>
                <a:gd name="connsiteX0" fmla="*/ 296886 w 862145"/>
                <a:gd name="connsiteY0" fmla="*/ 83762 h 331187"/>
                <a:gd name="connsiteX1" fmla="*/ 656740 w 862145"/>
                <a:gd name="connsiteY1" fmla="*/ 4133 h 331187"/>
                <a:gd name="connsiteX2" fmla="*/ 689316 w 862145"/>
                <a:gd name="connsiteY2" fmla="*/ -248 h 331187"/>
                <a:gd name="connsiteX3" fmla="*/ 731702 w 862145"/>
                <a:gd name="connsiteY3" fmla="*/ 26898 h 331187"/>
                <a:gd name="connsiteX4" fmla="*/ 854670 w 862145"/>
                <a:gd name="connsiteY4" fmla="*/ 150723 h 331187"/>
                <a:gd name="connsiteX5" fmla="*/ 843049 w 862145"/>
                <a:gd name="connsiteY5" fmla="*/ 203872 h 331187"/>
                <a:gd name="connsiteX6" fmla="*/ 804949 w 862145"/>
                <a:gd name="connsiteY6" fmla="*/ 201777 h 331187"/>
                <a:gd name="connsiteX7" fmla="*/ 804949 w 862145"/>
                <a:gd name="connsiteY7" fmla="*/ 250926 h 331187"/>
                <a:gd name="connsiteX8" fmla="*/ 753895 w 862145"/>
                <a:gd name="connsiteY8" fmla="*/ 271023 h 331187"/>
                <a:gd name="connsiteX9" fmla="*/ 734274 w 862145"/>
                <a:gd name="connsiteY9" fmla="*/ 318648 h 331187"/>
                <a:gd name="connsiteX10" fmla="*/ 626165 w 862145"/>
                <a:gd name="connsiteY10" fmla="*/ 329888 h 331187"/>
                <a:gd name="connsiteX11" fmla="*/ 530344 w 862145"/>
                <a:gd name="connsiteY11" fmla="*/ 293693 h 331187"/>
                <a:gd name="connsiteX12" fmla="*/ 516437 w 862145"/>
                <a:gd name="connsiteY12" fmla="*/ 283310 h 331187"/>
                <a:gd name="connsiteX13" fmla="*/ 496625 w 862145"/>
                <a:gd name="connsiteY13" fmla="*/ 286168 h 331187"/>
                <a:gd name="connsiteX14" fmla="*/ 271168 w 862145"/>
                <a:gd name="connsiteY14" fmla="*/ 299979 h 331187"/>
                <a:gd name="connsiteX15" fmla="*/ 204493 w 862145"/>
                <a:gd name="connsiteY15" fmla="*/ 280929 h 331187"/>
                <a:gd name="connsiteX16" fmla="*/ -8 w 862145"/>
                <a:gd name="connsiteY16" fmla="*/ 280929 h 331187"/>
                <a:gd name="connsiteX17" fmla="*/ 145534 w 862145"/>
                <a:gd name="connsiteY17" fmla="*/ 68617 h 331187"/>
                <a:gd name="connsiteX18" fmla="*/ 296886 w 862145"/>
                <a:gd name="connsiteY18" fmla="*/ 83762 h 331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62145" h="331187">
                  <a:moveTo>
                    <a:pt x="296886" y="83762"/>
                  </a:moveTo>
                  <a:cubicBezTo>
                    <a:pt x="424330" y="80809"/>
                    <a:pt x="551870" y="34041"/>
                    <a:pt x="656740" y="4133"/>
                  </a:cubicBezTo>
                  <a:cubicBezTo>
                    <a:pt x="667180" y="418"/>
                    <a:pt x="678267" y="-1068"/>
                    <a:pt x="689316" y="-248"/>
                  </a:cubicBezTo>
                  <a:cubicBezTo>
                    <a:pt x="706175" y="2228"/>
                    <a:pt x="719510" y="14896"/>
                    <a:pt x="731702" y="26898"/>
                  </a:cubicBezTo>
                  <a:cubicBezTo>
                    <a:pt x="755324" y="50139"/>
                    <a:pt x="834096" y="126148"/>
                    <a:pt x="854670" y="150723"/>
                  </a:cubicBezTo>
                  <a:cubicBezTo>
                    <a:pt x="868481" y="167391"/>
                    <a:pt x="862290" y="190918"/>
                    <a:pt x="843049" y="203872"/>
                  </a:cubicBezTo>
                  <a:cubicBezTo>
                    <a:pt x="827143" y="214636"/>
                    <a:pt x="804949" y="201777"/>
                    <a:pt x="804949" y="201777"/>
                  </a:cubicBezTo>
                  <a:cubicBezTo>
                    <a:pt x="804949" y="201777"/>
                    <a:pt x="821618" y="228352"/>
                    <a:pt x="804949" y="250926"/>
                  </a:cubicBezTo>
                  <a:cubicBezTo>
                    <a:pt x="795424" y="263308"/>
                    <a:pt x="780375" y="269976"/>
                    <a:pt x="753895" y="271023"/>
                  </a:cubicBezTo>
                  <a:cubicBezTo>
                    <a:pt x="748657" y="271023"/>
                    <a:pt x="769612" y="297122"/>
                    <a:pt x="734274" y="318648"/>
                  </a:cubicBezTo>
                  <a:cubicBezTo>
                    <a:pt x="703889" y="336842"/>
                    <a:pt x="660360" y="328745"/>
                    <a:pt x="626165" y="329888"/>
                  </a:cubicBezTo>
                  <a:cubicBezTo>
                    <a:pt x="590466" y="332460"/>
                    <a:pt x="555432" y="319230"/>
                    <a:pt x="530344" y="293693"/>
                  </a:cubicBezTo>
                  <a:cubicBezTo>
                    <a:pt x="526648" y="289130"/>
                    <a:pt x="521866" y="285559"/>
                    <a:pt x="516437" y="283310"/>
                  </a:cubicBezTo>
                  <a:cubicBezTo>
                    <a:pt x="509693" y="282130"/>
                    <a:pt x="502759" y="283130"/>
                    <a:pt x="496625" y="286168"/>
                  </a:cubicBezTo>
                  <a:cubicBezTo>
                    <a:pt x="434427" y="309314"/>
                    <a:pt x="331843" y="344747"/>
                    <a:pt x="271168" y="299979"/>
                  </a:cubicBezTo>
                  <a:cubicBezTo>
                    <a:pt x="258691" y="290454"/>
                    <a:pt x="224210" y="285216"/>
                    <a:pt x="204493" y="280929"/>
                  </a:cubicBezTo>
                  <a:cubicBezTo>
                    <a:pt x="148296" y="269690"/>
                    <a:pt x="37425" y="276453"/>
                    <a:pt x="-8" y="280929"/>
                  </a:cubicBezTo>
                  <a:cubicBezTo>
                    <a:pt x="32472" y="220065"/>
                    <a:pt x="61523" y="56139"/>
                    <a:pt x="145534" y="68617"/>
                  </a:cubicBezTo>
                  <a:cubicBezTo>
                    <a:pt x="165536" y="72141"/>
                    <a:pt x="251356" y="84810"/>
                    <a:pt x="296886" y="83762"/>
                  </a:cubicBezTo>
                  <a:close/>
                </a:path>
              </a:pathLst>
            </a:custGeom>
            <a:solidFill>
              <a:srgbClr val="FABDB5"/>
            </a:solidFill>
            <a:ln w="9525" cap="flat">
              <a:noFill/>
              <a:prstDash val="solid"/>
              <a:miter/>
            </a:ln>
          </p:spPr>
          <p:txBody>
            <a:bodyPr rtlCol="0" anchor="ctr"/>
            <a:lstStyle/>
            <a:p>
              <a:endParaRPr lang="zh-CN" altLang="en-US"/>
            </a:p>
          </p:txBody>
        </p:sp>
        <p:sp>
          <p:nvSpPr>
            <p:cNvPr id="915" name="任意多边形: 形状 914">
              <a:extLst>
                <a:ext uri="{FF2B5EF4-FFF2-40B4-BE49-F238E27FC236}">
                  <a16:creationId xmlns:a16="http://schemas.microsoft.com/office/drawing/2014/main" id="{2BD9119E-11DD-0BA7-48D8-C21AEC34BFF0}"/>
                </a:ext>
              </a:extLst>
            </p:cNvPr>
            <p:cNvSpPr/>
            <p:nvPr/>
          </p:nvSpPr>
          <p:spPr>
            <a:xfrm>
              <a:off x="4705778" y="2921554"/>
              <a:ext cx="881826" cy="350042"/>
            </a:xfrm>
            <a:custGeom>
              <a:avLst/>
              <a:gdLst>
                <a:gd name="connsiteX0" fmla="*/ 871386 w 881826"/>
                <a:gd name="connsiteY0" fmla="*/ 154935 h 350042"/>
                <a:gd name="connsiteX1" fmla="*/ 764706 w 881826"/>
                <a:gd name="connsiteY1" fmla="*/ 46541 h 350042"/>
                <a:gd name="connsiteX2" fmla="*/ 747751 w 881826"/>
                <a:gd name="connsiteY2" fmla="*/ 29586 h 350042"/>
                <a:gd name="connsiteX3" fmla="*/ 700126 w 881826"/>
                <a:gd name="connsiteY3" fmla="*/ -132 h 350042"/>
                <a:gd name="connsiteX4" fmla="*/ 663645 w 881826"/>
                <a:gd name="connsiteY4" fmla="*/ 4440 h 350042"/>
                <a:gd name="connsiteX5" fmla="*/ 602495 w 881826"/>
                <a:gd name="connsiteY5" fmla="*/ 22633 h 350042"/>
                <a:gd name="connsiteX6" fmla="*/ 306172 w 881826"/>
                <a:gd name="connsiteY6" fmla="*/ 83783 h 350042"/>
                <a:gd name="connsiteX7" fmla="*/ 156058 w 881826"/>
                <a:gd name="connsiteY7" fmla="*/ 69210 h 350042"/>
                <a:gd name="connsiteX8" fmla="*/ 25566 w 881826"/>
                <a:gd name="connsiteY8" fmla="*/ 225324 h 350042"/>
                <a:gd name="connsiteX9" fmla="*/ 991 w 881826"/>
                <a:gd name="connsiteY9" fmla="*/ 286761 h 350042"/>
                <a:gd name="connsiteX10" fmla="*/ 5275 w 881826"/>
                <a:gd name="connsiteY10" fmla="*/ 299534 h 350042"/>
                <a:gd name="connsiteX11" fmla="*/ 10516 w 881826"/>
                <a:gd name="connsiteY11" fmla="*/ 300477 h 350042"/>
                <a:gd name="connsiteX12" fmla="*/ 211970 w 881826"/>
                <a:gd name="connsiteY12" fmla="*/ 300477 h 350042"/>
                <a:gd name="connsiteX13" fmla="*/ 220828 w 881826"/>
                <a:gd name="connsiteY13" fmla="*/ 302191 h 350042"/>
                <a:gd name="connsiteX14" fmla="*/ 274930 w 881826"/>
                <a:gd name="connsiteY14" fmla="*/ 317526 h 350042"/>
                <a:gd name="connsiteX15" fmla="*/ 509150 w 881826"/>
                <a:gd name="connsiteY15" fmla="*/ 304953 h 350042"/>
                <a:gd name="connsiteX16" fmla="*/ 523056 w 881826"/>
                <a:gd name="connsiteY16" fmla="*/ 302382 h 350042"/>
                <a:gd name="connsiteX17" fmla="*/ 532581 w 881826"/>
                <a:gd name="connsiteY17" fmla="*/ 309430 h 350042"/>
                <a:gd name="connsiteX18" fmla="*/ 533439 w 881826"/>
                <a:gd name="connsiteY18" fmla="*/ 310287 h 350042"/>
                <a:gd name="connsiteX19" fmla="*/ 636213 w 881826"/>
                <a:gd name="connsiteY19" fmla="*/ 349245 h 350042"/>
                <a:gd name="connsiteX20" fmla="*/ 663360 w 881826"/>
                <a:gd name="connsiteY20" fmla="*/ 349245 h 350042"/>
                <a:gd name="connsiteX21" fmla="*/ 685362 w 881826"/>
                <a:gd name="connsiteY21" fmla="*/ 349245 h 350042"/>
                <a:gd name="connsiteX22" fmla="*/ 748799 w 881826"/>
                <a:gd name="connsiteY22" fmla="*/ 335910 h 350042"/>
                <a:gd name="connsiteX23" fmla="*/ 773754 w 881826"/>
                <a:gd name="connsiteY23" fmla="*/ 289142 h 350042"/>
                <a:gd name="connsiteX24" fmla="*/ 822237 w 881826"/>
                <a:gd name="connsiteY24" fmla="*/ 266092 h 350042"/>
                <a:gd name="connsiteX25" fmla="*/ 830333 w 881826"/>
                <a:gd name="connsiteY25" fmla="*/ 226372 h 350042"/>
                <a:gd name="connsiteX26" fmla="*/ 858908 w 881826"/>
                <a:gd name="connsiteY26" fmla="*/ 221133 h 350042"/>
                <a:gd name="connsiteX27" fmla="*/ 881577 w 881826"/>
                <a:gd name="connsiteY27" fmla="*/ 186748 h 350042"/>
                <a:gd name="connsiteX28" fmla="*/ 871386 w 881826"/>
                <a:gd name="connsiteY28" fmla="*/ 154935 h 350042"/>
                <a:gd name="connsiteX29" fmla="*/ 861861 w 881826"/>
                <a:gd name="connsiteY29" fmla="*/ 184653 h 350042"/>
                <a:gd name="connsiteX30" fmla="*/ 847192 w 881826"/>
                <a:gd name="connsiteY30" fmla="*/ 206274 h 350042"/>
                <a:gd name="connsiteX31" fmla="*/ 824808 w 881826"/>
                <a:gd name="connsiteY31" fmla="*/ 206274 h 350042"/>
                <a:gd name="connsiteX32" fmla="*/ 804806 w 881826"/>
                <a:gd name="connsiteY32" fmla="*/ 190939 h 350042"/>
                <a:gd name="connsiteX33" fmla="*/ 766039 w 881826"/>
                <a:gd name="connsiteY33" fmla="*/ 153697 h 350042"/>
                <a:gd name="connsiteX34" fmla="*/ 728796 w 881826"/>
                <a:gd name="connsiteY34" fmla="*/ 118264 h 350042"/>
                <a:gd name="connsiteX35" fmla="*/ 681171 w 881826"/>
                <a:gd name="connsiteY35" fmla="*/ 84926 h 350042"/>
                <a:gd name="connsiteX36" fmla="*/ 620402 w 881826"/>
                <a:gd name="connsiteY36" fmla="*/ 98261 h 350042"/>
                <a:gd name="connsiteX37" fmla="*/ 619154 w 881826"/>
                <a:gd name="connsiteY37" fmla="*/ 111672 h 350042"/>
                <a:gd name="connsiteX38" fmla="*/ 632565 w 881826"/>
                <a:gd name="connsiteY38" fmla="*/ 112920 h 350042"/>
                <a:gd name="connsiteX39" fmla="*/ 634785 w 881826"/>
                <a:gd name="connsiteY39" fmla="*/ 110262 h 350042"/>
                <a:gd name="connsiteX40" fmla="*/ 675075 w 881826"/>
                <a:gd name="connsiteY40" fmla="*/ 102642 h 350042"/>
                <a:gd name="connsiteX41" fmla="*/ 716319 w 881826"/>
                <a:gd name="connsiteY41" fmla="*/ 131884 h 350042"/>
                <a:gd name="connsiteX42" fmla="*/ 807949 w 881826"/>
                <a:gd name="connsiteY42" fmla="*/ 219705 h 350042"/>
                <a:gd name="connsiteX43" fmla="*/ 806806 w 881826"/>
                <a:gd name="connsiteY43" fmla="*/ 255233 h 350042"/>
                <a:gd name="connsiteX44" fmla="*/ 765849 w 881826"/>
                <a:gd name="connsiteY44" fmla="*/ 271235 h 350042"/>
                <a:gd name="connsiteX45" fmla="*/ 658216 w 881826"/>
                <a:gd name="connsiteY45" fmla="*/ 175128 h 350042"/>
                <a:gd name="connsiteX46" fmla="*/ 589636 w 881826"/>
                <a:gd name="connsiteY46" fmla="*/ 164555 h 350042"/>
                <a:gd name="connsiteX47" fmla="*/ 590274 w 881826"/>
                <a:gd name="connsiteY47" fmla="*/ 178014 h 350042"/>
                <a:gd name="connsiteX48" fmla="*/ 601257 w 881826"/>
                <a:gd name="connsiteY48" fmla="*/ 179319 h 350042"/>
                <a:gd name="connsiteX49" fmla="*/ 647167 w 881826"/>
                <a:gd name="connsiteY49" fmla="*/ 190273 h 350042"/>
                <a:gd name="connsiteX50" fmla="*/ 731654 w 881826"/>
                <a:gd name="connsiteY50" fmla="*/ 263329 h 350042"/>
                <a:gd name="connsiteX51" fmla="*/ 744036 w 881826"/>
                <a:gd name="connsiteY51" fmla="*/ 276188 h 350042"/>
                <a:gd name="connsiteX52" fmla="*/ 750037 w 881826"/>
                <a:gd name="connsiteY52" fmla="*/ 282761 h 350042"/>
                <a:gd name="connsiteX53" fmla="*/ 754323 w 881826"/>
                <a:gd name="connsiteY53" fmla="*/ 301334 h 350042"/>
                <a:gd name="connsiteX54" fmla="*/ 738131 w 881826"/>
                <a:gd name="connsiteY54" fmla="*/ 320384 h 350042"/>
                <a:gd name="connsiteX55" fmla="*/ 715747 w 881826"/>
                <a:gd name="connsiteY55" fmla="*/ 328480 h 350042"/>
                <a:gd name="connsiteX56" fmla="*/ 675933 w 881826"/>
                <a:gd name="connsiteY56" fmla="*/ 291333 h 350042"/>
                <a:gd name="connsiteX57" fmla="*/ 649358 w 881826"/>
                <a:gd name="connsiteY57" fmla="*/ 267330 h 350042"/>
                <a:gd name="connsiteX58" fmla="*/ 647548 w 881826"/>
                <a:gd name="connsiteY58" fmla="*/ 265616 h 350042"/>
                <a:gd name="connsiteX59" fmla="*/ 593541 w 881826"/>
                <a:gd name="connsiteY59" fmla="*/ 230087 h 350042"/>
                <a:gd name="connsiteX60" fmla="*/ 552584 w 881826"/>
                <a:gd name="connsiteY60" fmla="*/ 235326 h 350042"/>
                <a:gd name="connsiteX61" fmla="*/ 552098 w 881826"/>
                <a:gd name="connsiteY61" fmla="*/ 248785 h 350042"/>
                <a:gd name="connsiteX62" fmla="*/ 562109 w 881826"/>
                <a:gd name="connsiteY62" fmla="*/ 251328 h 350042"/>
                <a:gd name="connsiteX63" fmla="*/ 588684 w 881826"/>
                <a:gd name="connsiteY63" fmla="*/ 248280 h 350042"/>
                <a:gd name="connsiteX64" fmla="*/ 634404 w 881826"/>
                <a:gd name="connsiteY64" fmla="*/ 279236 h 350042"/>
                <a:gd name="connsiteX65" fmla="*/ 636309 w 881826"/>
                <a:gd name="connsiteY65" fmla="*/ 281046 h 350042"/>
                <a:gd name="connsiteX66" fmla="*/ 663264 w 881826"/>
                <a:gd name="connsiteY66" fmla="*/ 305335 h 350042"/>
                <a:gd name="connsiteX67" fmla="*/ 691839 w 881826"/>
                <a:gd name="connsiteY67" fmla="*/ 330957 h 350042"/>
                <a:gd name="connsiteX68" fmla="*/ 663264 w 881826"/>
                <a:gd name="connsiteY68" fmla="*/ 330957 h 350042"/>
                <a:gd name="connsiteX69" fmla="*/ 634689 w 881826"/>
                <a:gd name="connsiteY69" fmla="*/ 330957 h 350042"/>
                <a:gd name="connsiteX70" fmla="*/ 545821 w 881826"/>
                <a:gd name="connsiteY70" fmla="*/ 297429 h 350042"/>
                <a:gd name="connsiteX71" fmla="*/ 545059 w 881826"/>
                <a:gd name="connsiteY71" fmla="*/ 296667 h 350042"/>
                <a:gd name="connsiteX72" fmla="*/ 527914 w 881826"/>
                <a:gd name="connsiteY72" fmla="*/ 284760 h 350042"/>
                <a:gd name="connsiteX73" fmla="*/ 502197 w 881826"/>
                <a:gd name="connsiteY73" fmla="*/ 287808 h 350042"/>
                <a:gd name="connsiteX74" fmla="*/ 285598 w 881826"/>
                <a:gd name="connsiteY74" fmla="*/ 302858 h 350042"/>
                <a:gd name="connsiteX75" fmla="*/ 223876 w 881826"/>
                <a:gd name="connsiteY75" fmla="*/ 283808 h 350042"/>
                <a:gd name="connsiteX76" fmla="*/ 215208 w 881826"/>
                <a:gd name="connsiteY76" fmla="*/ 282094 h 350042"/>
                <a:gd name="connsiteX77" fmla="*/ 24708 w 881826"/>
                <a:gd name="connsiteY77" fmla="*/ 280284 h 350042"/>
                <a:gd name="connsiteX78" fmla="*/ 43092 w 881826"/>
                <a:gd name="connsiteY78" fmla="*/ 232659 h 350042"/>
                <a:gd name="connsiteX79" fmla="*/ 153201 w 881826"/>
                <a:gd name="connsiteY79" fmla="*/ 88641 h 350042"/>
                <a:gd name="connsiteX80" fmla="*/ 306458 w 881826"/>
                <a:gd name="connsiteY80" fmla="*/ 103405 h 350042"/>
                <a:gd name="connsiteX81" fmla="*/ 607829 w 881826"/>
                <a:gd name="connsiteY81" fmla="*/ 41587 h 350042"/>
                <a:gd name="connsiteX82" fmla="*/ 668694 w 881826"/>
                <a:gd name="connsiteY82" fmla="*/ 23490 h 350042"/>
                <a:gd name="connsiteX83" fmla="*/ 697269 w 881826"/>
                <a:gd name="connsiteY83" fmla="*/ 19394 h 350042"/>
                <a:gd name="connsiteX84" fmla="*/ 734416 w 881826"/>
                <a:gd name="connsiteY84" fmla="*/ 43873 h 350042"/>
                <a:gd name="connsiteX85" fmla="*/ 751466 w 881826"/>
                <a:gd name="connsiteY85" fmla="*/ 60542 h 350042"/>
                <a:gd name="connsiteX86" fmla="*/ 856717 w 881826"/>
                <a:gd name="connsiteY86" fmla="*/ 167412 h 350042"/>
                <a:gd name="connsiteX87" fmla="*/ 861956 w 881826"/>
                <a:gd name="connsiteY87" fmla="*/ 184653 h 350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881826" h="350042">
                  <a:moveTo>
                    <a:pt x="871386" y="154935"/>
                  </a:moveTo>
                  <a:cubicBezTo>
                    <a:pt x="854050" y="133980"/>
                    <a:pt x="798138" y="79306"/>
                    <a:pt x="764706" y="46541"/>
                  </a:cubicBezTo>
                  <a:lnTo>
                    <a:pt x="747751" y="29586"/>
                  </a:lnTo>
                  <a:cubicBezTo>
                    <a:pt x="736321" y="18346"/>
                    <a:pt x="720700" y="2916"/>
                    <a:pt x="700126" y="-132"/>
                  </a:cubicBezTo>
                  <a:cubicBezTo>
                    <a:pt x="687782" y="-1218"/>
                    <a:pt x="675342" y="344"/>
                    <a:pt x="663645" y="4440"/>
                  </a:cubicBezTo>
                  <a:cubicBezTo>
                    <a:pt x="644024" y="10060"/>
                    <a:pt x="623545" y="16251"/>
                    <a:pt x="602495" y="22633"/>
                  </a:cubicBezTo>
                  <a:cubicBezTo>
                    <a:pt x="511531" y="50160"/>
                    <a:pt x="408471" y="81402"/>
                    <a:pt x="306172" y="83783"/>
                  </a:cubicBezTo>
                  <a:cubicBezTo>
                    <a:pt x="285693" y="83783"/>
                    <a:pt x="243021" y="82069"/>
                    <a:pt x="156058" y="69210"/>
                  </a:cubicBezTo>
                  <a:cubicBezTo>
                    <a:pt x="85954" y="58732"/>
                    <a:pt x="52521" y="151125"/>
                    <a:pt x="25566" y="225324"/>
                  </a:cubicBezTo>
                  <a:cubicBezTo>
                    <a:pt x="18644" y="246289"/>
                    <a:pt x="10437" y="266806"/>
                    <a:pt x="991" y="286761"/>
                  </a:cubicBezTo>
                  <a:cubicBezTo>
                    <a:pt x="-1352" y="291466"/>
                    <a:pt x="565" y="297190"/>
                    <a:pt x="5275" y="299534"/>
                  </a:cubicBezTo>
                  <a:cubicBezTo>
                    <a:pt x="6897" y="300334"/>
                    <a:pt x="8715" y="300668"/>
                    <a:pt x="10516" y="300477"/>
                  </a:cubicBezTo>
                  <a:cubicBezTo>
                    <a:pt x="53474" y="295428"/>
                    <a:pt x="160059" y="290000"/>
                    <a:pt x="211970" y="300477"/>
                  </a:cubicBezTo>
                  <a:lnTo>
                    <a:pt x="220828" y="302191"/>
                  </a:lnTo>
                  <a:cubicBezTo>
                    <a:pt x="238735" y="305620"/>
                    <a:pt x="265786" y="310764"/>
                    <a:pt x="274930" y="317526"/>
                  </a:cubicBezTo>
                  <a:cubicBezTo>
                    <a:pt x="342272" y="367152"/>
                    <a:pt x="454953" y="325147"/>
                    <a:pt x="509150" y="304953"/>
                  </a:cubicBezTo>
                  <a:cubicBezTo>
                    <a:pt x="513427" y="302734"/>
                    <a:pt x="518265" y="301839"/>
                    <a:pt x="523056" y="302382"/>
                  </a:cubicBezTo>
                  <a:cubicBezTo>
                    <a:pt x="526733" y="303973"/>
                    <a:pt x="529990" y="306382"/>
                    <a:pt x="532581" y="309430"/>
                  </a:cubicBezTo>
                  <a:lnTo>
                    <a:pt x="533439" y="310287"/>
                  </a:lnTo>
                  <a:cubicBezTo>
                    <a:pt x="560318" y="337729"/>
                    <a:pt x="597894" y="351969"/>
                    <a:pt x="636213" y="349245"/>
                  </a:cubicBezTo>
                  <a:cubicBezTo>
                    <a:pt x="644691" y="349245"/>
                    <a:pt x="653835" y="349245"/>
                    <a:pt x="663360" y="349245"/>
                  </a:cubicBezTo>
                  <a:cubicBezTo>
                    <a:pt x="670503" y="349245"/>
                    <a:pt x="677933" y="349245"/>
                    <a:pt x="685362" y="349245"/>
                  </a:cubicBezTo>
                  <a:cubicBezTo>
                    <a:pt x="707317" y="350559"/>
                    <a:pt x="729234" y="345959"/>
                    <a:pt x="748799" y="335910"/>
                  </a:cubicBezTo>
                  <a:cubicBezTo>
                    <a:pt x="775374" y="320003"/>
                    <a:pt x="775755" y="300477"/>
                    <a:pt x="773754" y="289142"/>
                  </a:cubicBezTo>
                  <a:cubicBezTo>
                    <a:pt x="797281" y="286570"/>
                    <a:pt x="812521" y="279617"/>
                    <a:pt x="822237" y="266092"/>
                  </a:cubicBezTo>
                  <a:cubicBezTo>
                    <a:pt x="830657" y="254690"/>
                    <a:pt x="833619" y="240155"/>
                    <a:pt x="830333" y="226372"/>
                  </a:cubicBezTo>
                  <a:cubicBezTo>
                    <a:pt x="840172" y="228411"/>
                    <a:pt x="850421" y="226525"/>
                    <a:pt x="858908" y="221133"/>
                  </a:cubicBezTo>
                  <a:cubicBezTo>
                    <a:pt x="870976" y="213380"/>
                    <a:pt x="879206" y="200893"/>
                    <a:pt x="881577" y="186748"/>
                  </a:cubicBezTo>
                  <a:cubicBezTo>
                    <a:pt x="882835" y="175185"/>
                    <a:pt x="879129" y="163622"/>
                    <a:pt x="871386" y="154935"/>
                  </a:cubicBezTo>
                  <a:close/>
                  <a:moveTo>
                    <a:pt x="861861" y="184653"/>
                  </a:moveTo>
                  <a:cubicBezTo>
                    <a:pt x="860279" y="193625"/>
                    <a:pt x="854946" y="201493"/>
                    <a:pt x="847192" y="206274"/>
                  </a:cubicBezTo>
                  <a:cubicBezTo>
                    <a:pt x="840153" y="209809"/>
                    <a:pt x="831847" y="209809"/>
                    <a:pt x="824808" y="206274"/>
                  </a:cubicBezTo>
                  <a:cubicBezTo>
                    <a:pt x="817131" y="202636"/>
                    <a:pt x="810311" y="197407"/>
                    <a:pt x="804806" y="190939"/>
                  </a:cubicBezTo>
                  <a:cubicBezTo>
                    <a:pt x="792109" y="178242"/>
                    <a:pt x="779184" y="165822"/>
                    <a:pt x="766039" y="153697"/>
                  </a:cubicBezTo>
                  <a:lnTo>
                    <a:pt x="728796" y="118264"/>
                  </a:lnTo>
                  <a:cubicBezTo>
                    <a:pt x="715519" y="103843"/>
                    <a:pt x="699269" y="92470"/>
                    <a:pt x="681171" y="84926"/>
                  </a:cubicBezTo>
                  <a:cubicBezTo>
                    <a:pt x="662121" y="78258"/>
                    <a:pt x="635737" y="79783"/>
                    <a:pt x="620402" y="98261"/>
                  </a:cubicBezTo>
                  <a:cubicBezTo>
                    <a:pt x="616354" y="101623"/>
                    <a:pt x="615792" y="107624"/>
                    <a:pt x="619154" y="111672"/>
                  </a:cubicBezTo>
                  <a:cubicBezTo>
                    <a:pt x="622507" y="115721"/>
                    <a:pt x="628517" y="116282"/>
                    <a:pt x="632565" y="112920"/>
                  </a:cubicBezTo>
                  <a:cubicBezTo>
                    <a:pt x="633461" y="112177"/>
                    <a:pt x="634213" y="111282"/>
                    <a:pt x="634785" y="110262"/>
                  </a:cubicBezTo>
                  <a:cubicBezTo>
                    <a:pt x="645510" y="99937"/>
                    <a:pt x="661321" y="96947"/>
                    <a:pt x="675075" y="102642"/>
                  </a:cubicBezTo>
                  <a:cubicBezTo>
                    <a:pt x="690734" y="109377"/>
                    <a:pt x="704784" y="119340"/>
                    <a:pt x="716319" y="131884"/>
                  </a:cubicBezTo>
                  <a:cubicBezTo>
                    <a:pt x="750132" y="164079"/>
                    <a:pt x="775088" y="187701"/>
                    <a:pt x="807949" y="219705"/>
                  </a:cubicBezTo>
                  <a:cubicBezTo>
                    <a:pt x="814150" y="230849"/>
                    <a:pt x="813712" y="244508"/>
                    <a:pt x="806806" y="255233"/>
                  </a:cubicBezTo>
                  <a:cubicBezTo>
                    <a:pt x="799758" y="264758"/>
                    <a:pt x="786994" y="269806"/>
                    <a:pt x="765849" y="271235"/>
                  </a:cubicBezTo>
                  <a:cubicBezTo>
                    <a:pt x="733406" y="235555"/>
                    <a:pt x="697335" y="203341"/>
                    <a:pt x="658216" y="175128"/>
                  </a:cubicBezTo>
                  <a:cubicBezTo>
                    <a:pt x="630689" y="155125"/>
                    <a:pt x="606305" y="151410"/>
                    <a:pt x="589636" y="164555"/>
                  </a:cubicBezTo>
                  <a:cubicBezTo>
                    <a:pt x="586093" y="168451"/>
                    <a:pt x="586378" y="174471"/>
                    <a:pt x="590274" y="178014"/>
                  </a:cubicBezTo>
                  <a:cubicBezTo>
                    <a:pt x="593284" y="180748"/>
                    <a:pt x="597694" y="181271"/>
                    <a:pt x="601257" y="179319"/>
                  </a:cubicBezTo>
                  <a:cubicBezTo>
                    <a:pt x="614592" y="168746"/>
                    <a:pt x="637833" y="183510"/>
                    <a:pt x="647167" y="190273"/>
                  </a:cubicBezTo>
                  <a:cubicBezTo>
                    <a:pt x="677295" y="212256"/>
                    <a:pt x="705546" y="236698"/>
                    <a:pt x="731654" y="263329"/>
                  </a:cubicBezTo>
                  <a:cubicBezTo>
                    <a:pt x="735845" y="267520"/>
                    <a:pt x="739941" y="271807"/>
                    <a:pt x="744036" y="276188"/>
                  </a:cubicBezTo>
                  <a:lnTo>
                    <a:pt x="750037" y="282761"/>
                  </a:lnTo>
                  <a:cubicBezTo>
                    <a:pt x="754095" y="288037"/>
                    <a:pt x="755657" y="294819"/>
                    <a:pt x="754323" y="301334"/>
                  </a:cubicBezTo>
                  <a:cubicBezTo>
                    <a:pt x="751866" y="309687"/>
                    <a:pt x="745979" y="316612"/>
                    <a:pt x="738131" y="320384"/>
                  </a:cubicBezTo>
                  <a:cubicBezTo>
                    <a:pt x="731187" y="324346"/>
                    <a:pt x="723615" y="327080"/>
                    <a:pt x="715747" y="328480"/>
                  </a:cubicBezTo>
                  <a:cubicBezTo>
                    <a:pt x="704508" y="316765"/>
                    <a:pt x="690696" y="304382"/>
                    <a:pt x="675933" y="291333"/>
                  </a:cubicBezTo>
                  <a:cubicBezTo>
                    <a:pt x="666979" y="283427"/>
                    <a:pt x="657930" y="275331"/>
                    <a:pt x="649358" y="267330"/>
                  </a:cubicBezTo>
                  <a:lnTo>
                    <a:pt x="647548" y="265616"/>
                  </a:lnTo>
                  <a:cubicBezTo>
                    <a:pt x="631832" y="250947"/>
                    <a:pt x="615639" y="235707"/>
                    <a:pt x="593541" y="230087"/>
                  </a:cubicBezTo>
                  <a:cubicBezTo>
                    <a:pt x="579740" y="226306"/>
                    <a:pt x="564995" y="228192"/>
                    <a:pt x="552584" y="235326"/>
                  </a:cubicBezTo>
                  <a:cubicBezTo>
                    <a:pt x="548736" y="238907"/>
                    <a:pt x="548517" y="244937"/>
                    <a:pt x="552098" y="248785"/>
                  </a:cubicBezTo>
                  <a:cubicBezTo>
                    <a:pt x="554641" y="251528"/>
                    <a:pt x="558565" y="252519"/>
                    <a:pt x="562109" y="251328"/>
                  </a:cubicBezTo>
                  <a:cubicBezTo>
                    <a:pt x="570205" y="246803"/>
                    <a:pt x="579778" y="245708"/>
                    <a:pt x="588684" y="248280"/>
                  </a:cubicBezTo>
                  <a:cubicBezTo>
                    <a:pt x="606114" y="252661"/>
                    <a:pt x="619830" y="265616"/>
                    <a:pt x="634404" y="279236"/>
                  </a:cubicBezTo>
                  <a:lnTo>
                    <a:pt x="636309" y="281046"/>
                  </a:lnTo>
                  <a:cubicBezTo>
                    <a:pt x="644976" y="289142"/>
                    <a:pt x="654120" y="297333"/>
                    <a:pt x="663264" y="305335"/>
                  </a:cubicBezTo>
                  <a:cubicBezTo>
                    <a:pt x="672408" y="313335"/>
                    <a:pt x="682791" y="322766"/>
                    <a:pt x="691839" y="330957"/>
                  </a:cubicBezTo>
                  <a:cubicBezTo>
                    <a:pt x="682314" y="330957"/>
                    <a:pt x="672789" y="330957"/>
                    <a:pt x="663264" y="330957"/>
                  </a:cubicBezTo>
                  <a:cubicBezTo>
                    <a:pt x="656121" y="330957"/>
                    <a:pt x="637452" y="330957"/>
                    <a:pt x="634689" y="330957"/>
                  </a:cubicBezTo>
                  <a:cubicBezTo>
                    <a:pt x="601552" y="333538"/>
                    <a:pt x="568986" y="321251"/>
                    <a:pt x="545821" y="297429"/>
                  </a:cubicBezTo>
                  <a:lnTo>
                    <a:pt x="545059" y="296667"/>
                  </a:lnTo>
                  <a:cubicBezTo>
                    <a:pt x="540430" y="291323"/>
                    <a:pt x="534534" y="287228"/>
                    <a:pt x="527914" y="284760"/>
                  </a:cubicBezTo>
                  <a:cubicBezTo>
                    <a:pt x="519237" y="282894"/>
                    <a:pt x="510188" y="283960"/>
                    <a:pt x="502197" y="287808"/>
                  </a:cubicBezTo>
                  <a:cubicBezTo>
                    <a:pt x="451047" y="306858"/>
                    <a:pt x="344748" y="346483"/>
                    <a:pt x="285598" y="302858"/>
                  </a:cubicBezTo>
                  <a:cubicBezTo>
                    <a:pt x="273978" y="294285"/>
                    <a:pt x="250832" y="289333"/>
                    <a:pt x="223876" y="283808"/>
                  </a:cubicBezTo>
                  <a:lnTo>
                    <a:pt x="215208" y="282094"/>
                  </a:lnTo>
                  <a:cubicBezTo>
                    <a:pt x="163678" y="271807"/>
                    <a:pt x="70428" y="276284"/>
                    <a:pt x="24708" y="280284"/>
                  </a:cubicBezTo>
                  <a:cubicBezTo>
                    <a:pt x="30804" y="266377"/>
                    <a:pt x="36805" y="249708"/>
                    <a:pt x="43092" y="232659"/>
                  </a:cubicBezTo>
                  <a:cubicBezTo>
                    <a:pt x="67666" y="164936"/>
                    <a:pt x="98241" y="80259"/>
                    <a:pt x="153201" y="88641"/>
                  </a:cubicBezTo>
                  <a:cubicBezTo>
                    <a:pt x="203854" y="97347"/>
                    <a:pt x="255080" y="102281"/>
                    <a:pt x="306458" y="103405"/>
                  </a:cubicBezTo>
                  <a:cubicBezTo>
                    <a:pt x="411233" y="101023"/>
                    <a:pt x="516008" y="69400"/>
                    <a:pt x="607829" y="41587"/>
                  </a:cubicBezTo>
                  <a:cubicBezTo>
                    <a:pt x="628784" y="35206"/>
                    <a:pt x="649167" y="29014"/>
                    <a:pt x="668694" y="23490"/>
                  </a:cubicBezTo>
                  <a:cubicBezTo>
                    <a:pt x="677819" y="20118"/>
                    <a:pt x="687563" y="18718"/>
                    <a:pt x="697269" y="19394"/>
                  </a:cubicBezTo>
                  <a:cubicBezTo>
                    <a:pt x="710699" y="21299"/>
                    <a:pt x="722034" y="31586"/>
                    <a:pt x="734416" y="43873"/>
                  </a:cubicBezTo>
                  <a:lnTo>
                    <a:pt x="751466" y="60542"/>
                  </a:lnTo>
                  <a:cubicBezTo>
                    <a:pt x="782422" y="90832"/>
                    <a:pt x="840048" y="147219"/>
                    <a:pt x="856717" y="167412"/>
                  </a:cubicBezTo>
                  <a:cubicBezTo>
                    <a:pt x="860813" y="172166"/>
                    <a:pt x="862718" y="178423"/>
                    <a:pt x="861956" y="184653"/>
                  </a:cubicBezTo>
                  <a:close/>
                </a:path>
              </a:pathLst>
            </a:custGeom>
            <a:solidFill>
              <a:srgbClr val="354DA1"/>
            </a:solidFill>
            <a:ln w="9525" cap="flat">
              <a:noFill/>
              <a:prstDash val="solid"/>
              <a:miter/>
            </a:ln>
          </p:spPr>
          <p:txBody>
            <a:bodyPr rtlCol="0" anchor="ctr"/>
            <a:lstStyle/>
            <a:p>
              <a:endParaRPr lang="zh-CN" altLang="en-US"/>
            </a:p>
          </p:txBody>
        </p:sp>
        <p:sp>
          <p:nvSpPr>
            <p:cNvPr id="916" name="任意多边形: 形状 915">
              <a:extLst>
                <a:ext uri="{FF2B5EF4-FFF2-40B4-BE49-F238E27FC236}">
                  <a16:creationId xmlns:a16="http://schemas.microsoft.com/office/drawing/2014/main" id="{1B2EDFF3-F12E-267F-E3C9-51BEE4B12244}"/>
                </a:ext>
              </a:extLst>
            </p:cNvPr>
            <p:cNvSpPr/>
            <p:nvPr/>
          </p:nvSpPr>
          <p:spPr>
            <a:xfrm>
              <a:off x="4379161" y="2867215"/>
              <a:ext cx="662515" cy="394049"/>
            </a:xfrm>
            <a:custGeom>
              <a:avLst/>
              <a:gdLst>
                <a:gd name="connsiteX0" fmla="*/ 343706 w 662515"/>
                <a:gd name="connsiteY0" fmla="*/ 30965 h 394049"/>
                <a:gd name="connsiteX1" fmla="*/ 126155 w 662515"/>
                <a:gd name="connsiteY1" fmla="*/ -467 h 394049"/>
                <a:gd name="connsiteX2" fmla="*/ 21380 w 662515"/>
                <a:gd name="connsiteY2" fmla="*/ 306143 h 394049"/>
                <a:gd name="connsiteX3" fmla="*/ 211880 w 662515"/>
                <a:gd name="connsiteY3" fmla="*/ 383390 h 394049"/>
                <a:gd name="connsiteX4" fmla="*/ 508964 w 662515"/>
                <a:gd name="connsiteY4" fmla="*/ 393582 h 394049"/>
                <a:gd name="connsiteX5" fmla="*/ 539444 w 662515"/>
                <a:gd name="connsiteY5" fmla="*/ 191176 h 394049"/>
                <a:gd name="connsiteX6" fmla="*/ 662507 w 662515"/>
                <a:gd name="connsiteY6" fmla="*/ 70780 h 394049"/>
                <a:gd name="connsiteX7" fmla="*/ 343706 w 662515"/>
                <a:gd name="connsiteY7" fmla="*/ 30965 h 394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2515" h="394049">
                  <a:moveTo>
                    <a:pt x="343706" y="30965"/>
                  </a:moveTo>
                  <a:lnTo>
                    <a:pt x="126155" y="-467"/>
                  </a:lnTo>
                  <a:cubicBezTo>
                    <a:pt x="49955" y="93830"/>
                    <a:pt x="-42533" y="213179"/>
                    <a:pt x="21380" y="306143"/>
                  </a:cubicBezTo>
                  <a:cubicBezTo>
                    <a:pt x="70052" y="377104"/>
                    <a:pt x="137299" y="382343"/>
                    <a:pt x="211880" y="383390"/>
                  </a:cubicBezTo>
                  <a:cubicBezTo>
                    <a:pt x="230930" y="383390"/>
                    <a:pt x="508964" y="391772"/>
                    <a:pt x="508964" y="393582"/>
                  </a:cubicBezTo>
                  <a:cubicBezTo>
                    <a:pt x="499935" y="324593"/>
                    <a:pt x="510498" y="254450"/>
                    <a:pt x="539444" y="191176"/>
                  </a:cubicBezTo>
                  <a:cubicBezTo>
                    <a:pt x="564209" y="138407"/>
                    <a:pt x="621074" y="63731"/>
                    <a:pt x="662507" y="70780"/>
                  </a:cubicBezTo>
                  <a:cubicBezTo>
                    <a:pt x="538778" y="49825"/>
                    <a:pt x="468388" y="41348"/>
                    <a:pt x="343706" y="30965"/>
                  </a:cubicBezTo>
                  <a:close/>
                </a:path>
              </a:pathLst>
            </a:custGeom>
            <a:solidFill>
              <a:srgbClr val="FFC904"/>
            </a:solidFill>
            <a:ln w="9525" cap="flat">
              <a:noFill/>
              <a:prstDash val="solid"/>
              <a:miter/>
            </a:ln>
          </p:spPr>
          <p:txBody>
            <a:bodyPr rtlCol="0" anchor="ctr"/>
            <a:lstStyle/>
            <a:p>
              <a:endParaRPr lang="zh-CN" altLang="en-US"/>
            </a:p>
          </p:txBody>
        </p:sp>
        <p:sp>
          <p:nvSpPr>
            <p:cNvPr id="917" name="任意多边形: 形状 916">
              <a:extLst>
                <a:ext uri="{FF2B5EF4-FFF2-40B4-BE49-F238E27FC236}">
                  <a16:creationId xmlns:a16="http://schemas.microsoft.com/office/drawing/2014/main" id="{44482BA3-48B9-990B-3E86-76B52093EF0B}"/>
                </a:ext>
              </a:extLst>
            </p:cNvPr>
            <p:cNvSpPr/>
            <p:nvPr/>
          </p:nvSpPr>
          <p:spPr>
            <a:xfrm>
              <a:off x="4437706" y="2337789"/>
              <a:ext cx="1249406" cy="862038"/>
            </a:xfrm>
            <a:custGeom>
              <a:avLst/>
              <a:gdLst>
                <a:gd name="connsiteX0" fmla="*/ 380030 w 1249406"/>
                <a:gd name="connsiteY0" fmla="*/ 861572 h 862038"/>
                <a:gd name="connsiteX1" fmla="*/ 380030 w 1249406"/>
                <a:gd name="connsiteY1" fmla="*/ 861572 h 862038"/>
                <a:gd name="connsiteX2" fmla="*/ 310688 w 1249406"/>
                <a:gd name="connsiteY2" fmla="*/ 859190 h 862038"/>
                <a:gd name="connsiteX3" fmla="*/ 153811 w 1249406"/>
                <a:gd name="connsiteY3" fmla="*/ 854714 h 862038"/>
                <a:gd name="connsiteX4" fmla="*/ 10936 w 1249406"/>
                <a:gd name="connsiteY4" fmla="*/ 802612 h 862038"/>
                <a:gd name="connsiteX5" fmla="*/ 112853 w 1249406"/>
                <a:gd name="connsiteY5" fmla="*/ 565725 h 862038"/>
                <a:gd name="connsiteX6" fmla="*/ 166955 w 1249406"/>
                <a:gd name="connsiteY6" fmla="*/ 506003 h 862038"/>
                <a:gd name="connsiteX7" fmla="*/ 648063 w 1249406"/>
                <a:gd name="connsiteY7" fmla="*/ 87856 h 862038"/>
                <a:gd name="connsiteX8" fmla="*/ 925336 w 1249406"/>
                <a:gd name="connsiteY8" fmla="*/ -441 h 862038"/>
                <a:gd name="connsiteX9" fmla="*/ 932861 w 1249406"/>
                <a:gd name="connsiteY9" fmla="*/ 2417 h 862038"/>
                <a:gd name="connsiteX10" fmla="*/ 1182416 w 1249406"/>
                <a:gd name="connsiteY10" fmla="*/ 208633 h 862038"/>
                <a:gd name="connsiteX11" fmla="*/ 1189940 w 1249406"/>
                <a:gd name="connsiteY11" fmla="*/ 208633 h 862038"/>
                <a:gd name="connsiteX12" fmla="*/ 1234517 w 1249406"/>
                <a:gd name="connsiteY12" fmla="*/ 188916 h 862038"/>
                <a:gd name="connsiteX13" fmla="*/ 1247662 w 1249406"/>
                <a:gd name="connsiteY13" fmla="*/ 190917 h 862038"/>
                <a:gd name="connsiteX14" fmla="*/ 1245662 w 1249406"/>
                <a:gd name="connsiteY14" fmla="*/ 203966 h 862038"/>
                <a:gd name="connsiteX15" fmla="*/ 1191750 w 1249406"/>
                <a:gd name="connsiteY15" fmla="*/ 227302 h 862038"/>
                <a:gd name="connsiteX16" fmla="*/ 1182225 w 1249406"/>
                <a:gd name="connsiteY16" fmla="*/ 227302 h 862038"/>
                <a:gd name="connsiteX17" fmla="*/ 922193 w 1249406"/>
                <a:gd name="connsiteY17" fmla="*/ 18609 h 862038"/>
                <a:gd name="connsiteX18" fmla="*/ 657779 w 1249406"/>
                <a:gd name="connsiteY18" fmla="*/ 103763 h 862038"/>
                <a:gd name="connsiteX19" fmla="*/ 180386 w 1249406"/>
                <a:gd name="connsiteY19" fmla="*/ 518958 h 862038"/>
                <a:gd name="connsiteX20" fmla="*/ 126950 w 1249406"/>
                <a:gd name="connsiteY20" fmla="*/ 577918 h 862038"/>
                <a:gd name="connsiteX21" fmla="*/ 25985 w 1249406"/>
                <a:gd name="connsiteY21" fmla="*/ 792420 h 862038"/>
                <a:gd name="connsiteX22" fmla="*/ 153430 w 1249406"/>
                <a:gd name="connsiteY22" fmla="*/ 836330 h 862038"/>
                <a:gd name="connsiteX23" fmla="*/ 310783 w 1249406"/>
                <a:gd name="connsiteY23" fmla="*/ 840903 h 862038"/>
                <a:gd name="connsiteX24" fmla="*/ 370981 w 1249406"/>
                <a:gd name="connsiteY24" fmla="*/ 842903 h 862038"/>
                <a:gd name="connsiteX25" fmla="*/ 410795 w 1249406"/>
                <a:gd name="connsiteY25" fmla="*/ 688312 h 862038"/>
                <a:gd name="connsiteX26" fmla="*/ 416225 w 1249406"/>
                <a:gd name="connsiteY26" fmla="*/ 677453 h 862038"/>
                <a:gd name="connsiteX27" fmla="*/ 428893 w 1249406"/>
                <a:gd name="connsiteY27" fmla="*/ 673548 h 862038"/>
                <a:gd name="connsiteX28" fmla="*/ 432798 w 1249406"/>
                <a:gd name="connsiteY28" fmla="*/ 686121 h 862038"/>
                <a:gd name="connsiteX29" fmla="*/ 427750 w 1249406"/>
                <a:gd name="connsiteY29" fmla="*/ 696313 h 862038"/>
                <a:gd name="connsiteX30" fmla="*/ 389174 w 1249406"/>
                <a:gd name="connsiteY30" fmla="*/ 853094 h 862038"/>
                <a:gd name="connsiteX31" fmla="*/ 380030 w 1249406"/>
                <a:gd name="connsiteY31" fmla="*/ 861572 h 862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49406" h="862038">
                  <a:moveTo>
                    <a:pt x="380030" y="861572"/>
                  </a:moveTo>
                  <a:lnTo>
                    <a:pt x="380030" y="861572"/>
                  </a:lnTo>
                  <a:lnTo>
                    <a:pt x="310688" y="859190"/>
                  </a:lnTo>
                  <a:cubicBezTo>
                    <a:pt x="242298" y="857000"/>
                    <a:pt x="164574" y="854809"/>
                    <a:pt x="153811" y="854714"/>
                  </a:cubicBezTo>
                  <a:cubicBezTo>
                    <a:pt x="79420" y="854143"/>
                    <a:pt x="41130" y="846522"/>
                    <a:pt x="10936" y="802612"/>
                  </a:cubicBezTo>
                  <a:cubicBezTo>
                    <a:pt x="-27069" y="747653"/>
                    <a:pt x="40463" y="655260"/>
                    <a:pt x="112853" y="565725"/>
                  </a:cubicBezTo>
                  <a:lnTo>
                    <a:pt x="166955" y="506003"/>
                  </a:lnTo>
                  <a:cubicBezTo>
                    <a:pt x="212961" y="459331"/>
                    <a:pt x="573959" y="133767"/>
                    <a:pt x="648063" y="87856"/>
                  </a:cubicBezTo>
                  <a:cubicBezTo>
                    <a:pt x="731816" y="36069"/>
                    <a:pt x="827057" y="5741"/>
                    <a:pt x="925336" y="-441"/>
                  </a:cubicBezTo>
                  <a:cubicBezTo>
                    <a:pt x="928146" y="-650"/>
                    <a:pt x="930898" y="398"/>
                    <a:pt x="932861" y="2417"/>
                  </a:cubicBezTo>
                  <a:cubicBezTo>
                    <a:pt x="1128409" y="208633"/>
                    <a:pt x="1157079" y="208633"/>
                    <a:pt x="1182416" y="208633"/>
                  </a:cubicBezTo>
                  <a:lnTo>
                    <a:pt x="1189940" y="208633"/>
                  </a:lnTo>
                  <a:cubicBezTo>
                    <a:pt x="1206295" y="206147"/>
                    <a:pt x="1221678" y="199346"/>
                    <a:pt x="1234517" y="188916"/>
                  </a:cubicBezTo>
                  <a:cubicBezTo>
                    <a:pt x="1238718" y="185907"/>
                    <a:pt x="1244547" y="186792"/>
                    <a:pt x="1247662" y="190917"/>
                  </a:cubicBezTo>
                  <a:cubicBezTo>
                    <a:pt x="1250605" y="195098"/>
                    <a:pt x="1249719" y="200860"/>
                    <a:pt x="1245662" y="203966"/>
                  </a:cubicBezTo>
                  <a:cubicBezTo>
                    <a:pt x="1230126" y="216462"/>
                    <a:pt x="1211495" y="224530"/>
                    <a:pt x="1191750" y="227302"/>
                  </a:cubicBezTo>
                  <a:lnTo>
                    <a:pt x="1182225" y="227302"/>
                  </a:lnTo>
                  <a:cubicBezTo>
                    <a:pt x="1150507" y="227302"/>
                    <a:pt x="1120503" y="227302"/>
                    <a:pt x="922193" y="18609"/>
                  </a:cubicBezTo>
                  <a:cubicBezTo>
                    <a:pt x="828447" y="25124"/>
                    <a:pt x="737703" y="54347"/>
                    <a:pt x="657779" y="103763"/>
                  </a:cubicBezTo>
                  <a:cubicBezTo>
                    <a:pt x="587008" y="147577"/>
                    <a:pt x="225153" y="473523"/>
                    <a:pt x="180386" y="518958"/>
                  </a:cubicBezTo>
                  <a:lnTo>
                    <a:pt x="126950" y="577918"/>
                  </a:lnTo>
                  <a:cubicBezTo>
                    <a:pt x="80278" y="635829"/>
                    <a:pt x="-7066" y="744319"/>
                    <a:pt x="25985" y="792420"/>
                  </a:cubicBezTo>
                  <a:cubicBezTo>
                    <a:pt x="51131" y="829092"/>
                    <a:pt x="81230" y="835759"/>
                    <a:pt x="153430" y="836330"/>
                  </a:cubicBezTo>
                  <a:cubicBezTo>
                    <a:pt x="164288" y="836330"/>
                    <a:pt x="242203" y="838711"/>
                    <a:pt x="310783" y="840903"/>
                  </a:cubicBezTo>
                  <a:cubicBezTo>
                    <a:pt x="331547" y="841474"/>
                    <a:pt x="352217" y="842236"/>
                    <a:pt x="370981" y="842903"/>
                  </a:cubicBezTo>
                  <a:cubicBezTo>
                    <a:pt x="374828" y="789391"/>
                    <a:pt x="388316" y="737023"/>
                    <a:pt x="410795" y="688312"/>
                  </a:cubicBezTo>
                  <a:cubicBezTo>
                    <a:pt x="410795" y="687360"/>
                    <a:pt x="413081" y="683454"/>
                    <a:pt x="416225" y="677453"/>
                  </a:cubicBezTo>
                  <a:cubicBezTo>
                    <a:pt x="418701" y="672948"/>
                    <a:pt x="424311" y="671215"/>
                    <a:pt x="428893" y="673548"/>
                  </a:cubicBezTo>
                  <a:cubicBezTo>
                    <a:pt x="433351" y="676025"/>
                    <a:pt x="435065" y="681559"/>
                    <a:pt x="432798" y="686121"/>
                  </a:cubicBezTo>
                  <a:cubicBezTo>
                    <a:pt x="429941" y="691741"/>
                    <a:pt x="428131" y="695646"/>
                    <a:pt x="427750" y="696313"/>
                  </a:cubicBezTo>
                  <a:cubicBezTo>
                    <a:pt x="405014" y="745633"/>
                    <a:pt x="391924" y="798849"/>
                    <a:pt x="389174" y="853094"/>
                  </a:cubicBezTo>
                  <a:cubicBezTo>
                    <a:pt x="388655" y="857800"/>
                    <a:pt x="384761" y="861410"/>
                    <a:pt x="380030" y="861572"/>
                  </a:cubicBezTo>
                  <a:close/>
                </a:path>
              </a:pathLst>
            </a:custGeom>
            <a:solidFill>
              <a:srgbClr val="FFFFFF"/>
            </a:solidFill>
            <a:ln w="9525" cap="flat">
              <a:noFill/>
              <a:prstDash val="solid"/>
              <a:miter/>
            </a:ln>
          </p:spPr>
          <p:txBody>
            <a:bodyPr rtlCol="0" anchor="ctr"/>
            <a:lstStyle/>
            <a:p>
              <a:endParaRPr lang="zh-CN" altLang="en-US"/>
            </a:p>
          </p:txBody>
        </p:sp>
        <p:sp>
          <p:nvSpPr>
            <p:cNvPr id="918" name="任意多边形: 形状 917">
              <a:extLst>
                <a:ext uri="{FF2B5EF4-FFF2-40B4-BE49-F238E27FC236}">
                  <a16:creationId xmlns:a16="http://schemas.microsoft.com/office/drawing/2014/main" id="{A8D8983A-8A7A-BA58-6B5F-31495B0E8320}"/>
                </a:ext>
              </a:extLst>
            </p:cNvPr>
            <p:cNvSpPr/>
            <p:nvPr/>
          </p:nvSpPr>
          <p:spPr>
            <a:xfrm>
              <a:off x="4370190" y="2268565"/>
              <a:ext cx="1895640" cy="1002009"/>
            </a:xfrm>
            <a:custGeom>
              <a:avLst/>
              <a:gdLst>
                <a:gd name="connsiteX0" fmla="*/ 1652078 w 1895640"/>
                <a:gd name="connsiteY0" fmla="*/ 452260 h 1002009"/>
                <a:gd name="connsiteX1" fmla="*/ 1638266 w 1895640"/>
                <a:gd name="connsiteY1" fmla="*/ 413397 h 1002009"/>
                <a:gd name="connsiteX2" fmla="*/ 1585688 w 1895640"/>
                <a:gd name="connsiteY2" fmla="*/ 292144 h 1002009"/>
                <a:gd name="connsiteX3" fmla="*/ 1457006 w 1895640"/>
                <a:gd name="connsiteY3" fmla="*/ 158128 h 1002009"/>
                <a:gd name="connsiteX4" fmla="*/ 1351183 w 1895640"/>
                <a:gd name="connsiteY4" fmla="*/ 102121 h 1002009"/>
                <a:gd name="connsiteX5" fmla="*/ 1339372 w 1895640"/>
                <a:gd name="connsiteY5" fmla="*/ 105645 h 1002009"/>
                <a:gd name="connsiteX6" fmla="*/ 1250694 w 1895640"/>
                <a:gd name="connsiteY6" fmla="*/ 210420 h 1002009"/>
                <a:gd name="connsiteX7" fmla="*/ 1029905 w 1895640"/>
                <a:gd name="connsiteY7" fmla="*/ 4680 h 1002009"/>
                <a:gd name="connsiteX8" fmla="*/ 1020380 w 1895640"/>
                <a:gd name="connsiteY8" fmla="*/ -464 h 1002009"/>
                <a:gd name="connsiteX9" fmla="*/ 602899 w 1895640"/>
                <a:gd name="connsiteY9" fmla="*/ 154317 h 1002009"/>
                <a:gd name="connsiteX10" fmla="*/ 194467 w 1895640"/>
                <a:gd name="connsiteY10" fmla="*/ 519506 h 1002009"/>
                <a:gd name="connsiteX11" fmla="*/ 87215 w 1895640"/>
                <a:gd name="connsiteY11" fmla="*/ 644093 h 1002009"/>
                <a:gd name="connsiteX12" fmla="*/ 11777 w 1895640"/>
                <a:gd name="connsiteY12" fmla="*/ 772966 h 1002009"/>
                <a:gd name="connsiteX13" fmla="*/ 17683 w 1895640"/>
                <a:gd name="connsiteY13" fmla="*/ 903268 h 1002009"/>
                <a:gd name="connsiteX14" fmla="*/ 22350 w 1895640"/>
                <a:gd name="connsiteY14" fmla="*/ 910603 h 1002009"/>
                <a:gd name="connsiteX15" fmla="*/ 220184 w 1895640"/>
                <a:gd name="connsiteY15" fmla="*/ 991946 h 1002009"/>
                <a:gd name="connsiteX16" fmla="*/ 514888 w 1895640"/>
                <a:gd name="connsiteY16" fmla="*/ 1001471 h 1002009"/>
                <a:gd name="connsiteX17" fmla="*/ 517364 w 1895640"/>
                <a:gd name="connsiteY17" fmla="*/ 1001471 h 1002009"/>
                <a:gd name="connsiteX18" fmla="*/ 518031 w 1895640"/>
                <a:gd name="connsiteY18" fmla="*/ 1001471 h 1002009"/>
                <a:gd name="connsiteX19" fmla="*/ 526699 w 1895640"/>
                <a:gd name="connsiteY19" fmla="*/ 991946 h 1002009"/>
                <a:gd name="connsiteX20" fmla="*/ 526127 w 1895640"/>
                <a:gd name="connsiteY20" fmla="*/ 986707 h 1002009"/>
                <a:gd name="connsiteX21" fmla="*/ 556322 w 1895640"/>
                <a:gd name="connsiteY21" fmla="*/ 793541 h 1002009"/>
                <a:gd name="connsiteX22" fmla="*/ 669288 w 1895640"/>
                <a:gd name="connsiteY22" fmla="*/ 678383 h 1002009"/>
                <a:gd name="connsiteX23" fmla="*/ 681490 w 1895640"/>
                <a:gd name="connsiteY23" fmla="*/ 672678 h 1002009"/>
                <a:gd name="connsiteX24" fmla="*/ 675784 w 1895640"/>
                <a:gd name="connsiteY24" fmla="*/ 660476 h 1002009"/>
                <a:gd name="connsiteX25" fmla="*/ 672431 w 1895640"/>
                <a:gd name="connsiteY25" fmla="*/ 659905 h 1002009"/>
                <a:gd name="connsiteX26" fmla="*/ 583944 w 1895640"/>
                <a:gd name="connsiteY26" fmla="*/ 645712 h 1002009"/>
                <a:gd name="connsiteX27" fmla="*/ 707007 w 1895640"/>
                <a:gd name="connsiteY27" fmla="*/ 551225 h 1002009"/>
                <a:gd name="connsiteX28" fmla="*/ 709112 w 1895640"/>
                <a:gd name="connsiteY28" fmla="*/ 537918 h 1002009"/>
                <a:gd name="connsiteX29" fmla="*/ 697482 w 1895640"/>
                <a:gd name="connsiteY29" fmla="*/ 534841 h 1002009"/>
                <a:gd name="connsiteX30" fmla="*/ 560322 w 1895640"/>
                <a:gd name="connsiteY30" fmla="*/ 642284 h 1002009"/>
                <a:gd name="connsiteX31" fmla="*/ 352772 w 1895640"/>
                <a:gd name="connsiteY31" fmla="*/ 619995 h 1002009"/>
                <a:gd name="connsiteX32" fmla="*/ 342485 w 1895640"/>
                <a:gd name="connsiteY32" fmla="*/ 628758 h 1002009"/>
                <a:gd name="connsiteX33" fmla="*/ 351248 w 1895640"/>
                <a:gd name="connsiteY33" fmla="*/ 639045 h 1002009"/>
                <a:gd name="connsiteX34" fmla="*/ 628712 w 1895640"/>
                <a:gd name="connsiteY34" fmla="*/ 672097 h 1002009"/>
                <a:gd name="connsiteX35" fmla="*/ 538891 w 1895640"/>
                <a:gd name="connsiteY35" fmla="*/ 786397 h 1002009"/>
                <a:gd name="connsiteX36" fmla="*/ 506220 w 1895640"/>
                <a:gd name="connsiteY36" fmla="*/ 982612 h 1002009"/>
                <a:gd name="connsiteX37" fmla="*/ 473454 w 1895640"/>
                <a:gd name="connsiteY37" fmla="*/ 981088 h 1002009"/>
                <a:gd name="connsiteX38" fmla="*/ 375632 w 1895640"/>
                <a:gd name="connsiteY38" fmla="*/ 977754 h 1002009"/>
                <a:gd name="connsiteX39" fmla="*/ 219899 w 1895640"/>
                <a:gd name="connsiteY39" fmla="*/ 973277 h 1002009"/>
                <a:gd name="connsiteX40" fmla="*/ 37400 w 1895640"/>
                <a:gd name="connsiteY40" fmla="*/ 900030 h 1002009"/>
                <a:gd name="connsiteX41" fmla="*/ 27875 w 1895640"/>
                <a:gd name="connsiteY41" fmla="*/ 780872 h 1002009"/>
                <a:gd name="connsiteX42" fmla="*/ 100169 w 1895640"/>
                <a:gd name="connsiteY42" fmla="*/ 657047 h 1002009"/>
                <a:gd name="connsiteX43" fmla="*/ 207135 w 1895640"/>
                <a:gd name="connsiteY43" fmla="*/ 533222 h 1002009"/>
                <a:gd name="connsiteX44" fmla="*/ 614043 w 1895640"/>
                <a:gd name="connsiteY44" fmla="*/ 169367 h 1002009"/>
                <a:gd name="connsiteX45" fmla="*/ 1016379 w 1895640"/>
                <a:gd name="connsiteY45" fmla="*/ 18872 h 1002009"/>
                <a:gd name="connsiteX46" fmla="*/ 1251551 w 1895640"/>
                <a:gd name="connsiteY46" fmla="*/ 229470 h 1002009"/>
                <a:gd name="connsiteX47" fmla="*/ 1350040 w 1895640"/>
                <a:gd name="connsiteY47" fmla="*/ 123456 h 1002009"/>
                <a:gd name="connsiteX48" fmla="*/ 1445290 w 1895640"/>
                <a:gd name="connsiteY48" fmla="*/ 174130 h 1002009"/>
                <a:gd name="connsiteX49" fmla="*/ 1569115 w 1895640"/>
                <a:gd name="connsiteY49" fmla="*/ 303289 h 1002009"/>
                <a:gd name="connsiteX50" fmla="*/ 1619597 w 1895640"/>
                <a:gd name="connsiteY50" fmla="*/ 420351 h 1002009"/>
                <a:gd name="connsiteX51" fmla="*/ 1633599 w 1895640"/>
                <a:gd name="connsiteY51" fmla="*/ 459880 h 1002009"/>
                <a:gd name="connsiteX52" fmla="*/ 1872772 w 1895640"/>
                <a:gd name="connsiteY52" fmla="*/ 925366 h 1002009"/>
                <a:gd name="connsiteX53" fmla="*/ 1895632 w 1895640"/>
                <a:gd name="connsiteY53" fmla="*/ 925366 h 1002009"/>
                <a:gd name="connsiteX54" fmla="*/ 1652078 w 1895640"/>
                <a:gd name="connsiteY54" fmla="*/ 452260 h 100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895640" h="1002009">
                  <a:moveTo>
                    <a:pt x="1652078" y="452260"/>
                  </a:moveTo>
                  <a:cubicBezTo>
                    <a:pt x="1647601" y="440830"/>
                    <a:pt x="1642553" y="427494"/>
                    <a:pt x="1638266" y="413397"/>
                  </a:cubicBezTo>
                  <a:cubicBezTo>
                    <a:pt x="1624550" y="373298"/>
                    <a:pt x="1608929" y="327672"/>
                    <a:pt x="1585688" y="292144"/>
                  </a:cubicBezTo>
                  <a:cubicBezTo>
                    <a:pt x="1552513" y="239062"/>
                    <a:pt x="1508698" y="193436"/>
                    <a:pt x="1457006" y="158128"/>
                  </a:cubicBezTo>
                  <a:cubicBezTo>
                    <a:pt x="1427669" y="136887"/>
                    <a:pt x="1354231" y="103550"/>
                    <a:pt x="1351183" y="102121"/>
                  </a:cubicBezTo>
                  <a:cubicBezTo>
                    <a:pt x="1346916" y="100244"/>
                    <a:pt x="1341915" y="101740"/>
                    <a:pt x="1339372" y="105645"/>
                  </a:cubicBezTo>
                  <a:cubicBezTo>
                    <a:pt x="1308511" y="154603"/>
                    <a:pt x="1265648" y="208419"/>
                    <a:pt x="1250694" y="210420"/>
                  </a:cubicBezTo>
                  <a:cubicBezTo>
                    <a:pt x="1236216" y="209563"/>
                    <a:pt x="1162302" y="145555"/>
                    <a:pt x="1029905" y="4680"/>
                  </a:cubicBezTo>
                  <a:cubicBezTo>
                    <a:pt x="1026761" y="1441"/>
                    <a:pt x="1024952" y="-559"/>
                    <a:pt x="1020380" y="-464"/>
                  </a:cubicBezTo>
                  <a:cubicBezTo>
                    <a:pt x="810830" y="9061"/>
                    <a:pt x="687005" y="87071"/>
                    <a:pt x="602899" y="154317"/>
                  </a:cubicBezTo>
                  <a:cubicBezTo>
                    <a:pt x="510316" y="228327"/>
                    <a:pt x="240949" y="473691"/>
                    <a:pt x="194467" y="519506"/>
                  </a:cubicBezTo>
                  <a:cubicBezTo>
                    <a:pt x="155794" y="558425"/>
                    <a:pt x="119953" y="600059"/>
                    <a:pt x="87215" y="644093"/>
                  </a:cubicBezTo>
                  <a:cubicBezTo>
                    <a:pt x="57307" y="683717"/>
                    <a:pt x="28541" y="725913"/>
                    <a:pt x="11777" y="772966"/>
                  </a:cubicBezTo>
                  <a:cubicBezTo>
                    <a:pt x="-3463" y="815829"/>
                    <a:pt x="-6320" y="863073"/>
                    <a:pt x="17683" y="903268"/>
                  </a:cubicBezTo>
                  <a:cubicBezTo>
                    <a:pt x="19207" y="905745"/>
                    <a:pt x="20731" y="908221"/>
                    <a:pt x="22350" y="910603"/>
                  </a:cubicBezTo>
                  <a:cubicBezTo>
                    <a:pt x="73309" y="984707"/>
                    <a:pt x="142079" y="991279"/>
                    <a:pt x="220184" y="991946"/>
                  </a:cubicBezTo>
                  <a:cubicBezTo>
                    <a:pt x="245616" y="991946"/>
                    <a:pt x="497933" y="999852"/>
                    <a:pt x="514888" y="1001471"/>
                  </a:cubicBezTo>
                  <a:cubicBezTo>
                    <a:pt x="515707" y="1001566"/>
                    <a:pt x="516545" y="1001566"/>
                    <a:pt x="517364" y="1001471"/>
                  </a:cubicBezTo>
                  <a:lnTo>
                    <a:pt x="518031" y="1001471"/>
                  </a:lnTo>
                  <a:cubicBezTo>
                    <a:pt x="522956" y="1001023"/>
                    <a:pt x="526718" y="996890"/>
                    <a:pt x="526699" y="991946"/>
                  </a:cubicBezTo>
                  <a:cubicBezTo>
                    <a:pt x="526842" y="990175"/>
                    <a:pt x="526651" y="988403"/>
                    <a:pt x="526127" y="986707"/>
                  </a:cubicBezTo>
                  <a:cubicBezTo>
                    <a:pt x="518155" y="920766"/>
                    <a:pt x="528604" y="853900"/>
                    <a:pt x="556322" y="793541"/>
                  </a:cubicBezTo>
                  <a:cubicBezTo>
                    <a:pt x="580706" y="741534"/>
                    <a:pt x="635570" y="672573"/>
                    <a:pt x="669288" y="678383"/>
                  </a:cubicBezTo>
                  <a:cubicBezTo>
                    <a:pt x="674232" y="680174"/>
                    <a:pt x="679699" y="677621"/>
                    <a:pt x="681490" y="672678"/>
                  </a:cubicBezTo>
                  <a:cubicBezTo>
                    <a:pt x="683280" y="667734"/>
                    <a:pt x="680728" y="662267"/>
                    <a:pt x="675784" y="660476"/>
                  </a:cubicBezTo>
                  <a:cubicBezTo>
                    <a:pt x="674708" y="660085"/>
                    <a:pt x="673574" y="659895"/>
                    <a:pt x="672431" y="659905"/>
                  </a:cubicBezTo>
                  <a:cubicBezTo>
                    <a:pt x="640142" y="654380"/>
                    <a:pt x="611376" y="649713"/>
                    <a:pt x="583944" y="645712"/>
                  </a:cubicBezTo>
                  <a:cubicBezTo>
                    <a:pt x="620234" y="608489"/>
                    <a:pt x="661678" y="576665"/>
                    <a:pt x="707007" y="551225"/>
                  </a:cubicBezTo>
                  <a:cubicBezTo>
                    <a:pt x="711265" y="548129"/>
                    <a:pt x="712198" y="542176"/>
                    <a:pt x="709112" y="537918"/>
                  </a:cubicBezTo>
                  <a:cubicBezTo>
                    <a:pt x="706455" y="534270"/>
                    <a:pt x="701597" y="532984"/>
                    <a:pt x="697482" y="534841"/>
                  </a:cubicBezTo>
                  <a:cubicBezTo>
                    <a:pt x="646580" y="563492"/>
                    <a:pt x="600327" y="599716"/>
                    <a:pt x="560322" y="642284"/>
                  </a:cubicBezTo>
                  <a:cubicBezTo>
                    <a:pt x="495743" y="632759"/>
                    <a:pt x="436497" y="626948"/>
                    <a:pt x="352772" y="619995"/>
                  </a:cubicBezTo>
                  <a:cubicBezTo>
                    <a:pt x="347512" y="619576"/>
                    <a:pt x="342906" y="623500"/>
                    <a:pt x="342485" y="628758"/>
                  </a:cubicBezTo>
                  <a:cubicBezTo>
                    <a:pt x="342064" y="634015"/>
                    <a:pt x="345988" y="638626"/>
                    <a:pt x="351248" y="639045"/>
                  </a:cubicBezTo>
                  <a:cubicBezTo>
                    <a:pt x="463548" y="648570"/>
                    <a:pt x="532223" y="656380"/>
                    <a:pt x="628712" y="672097"/>
                  </a:cubicBezTo>
                  <a:cubicBezTo>
                    <a:pt x="590612" y="696957"/>
                    <a:pt x="554226" y="753345"/>
                    <a:pt x="538891" y="786397"/>
                  </a:cubicBezTo>
                  <a:cubicBezTo>
                    <a:pt x="510792" y="847747"/>
                    <a:pt x="499515" y="915470"/>
                    <a:pt x="506220" y="982612"/>
                  </a:cubicBezTo>
                  <a:cubicBezTo>
                    <a:pt x="498600" y="982040"/>
                    <a:pt x="488027" y="981659"/>
                    <a:pt x="473454" y="981088"/>
                  </a:cubicBezTo>
                  <a:cubicBezTo>
                    <a:pt x="447070" y="980040"/>
                    <a:pt x="411637" y="978897"/>
                    <a:pt x="375632" y="977754"/>
                  </a:cubicBezTo>
                  <a:cubicBezTo>
                    <a:pt x="303052" y="975373"/>
                    <a:pt x="229328" y="973373"/>
                    <a:pt x="219899" y="973277"/>
                  </a:cubicBezTo>
                  <a:cubicBezTo>
                    <a:pt x="147128" y="972706"/>
                    <a:pt x="83215" y="966800"/>
                    <a:pt x="37400" y="900030"/>
                  </a:cubicBezTo>
                  <a:cubicBezTo>
                    <a:pt x="12730" y="864216"/>
                    <a:pt x="14159" y="820591"/>
                    <a:pt x="27875" y="780872"/>
                  </a:cubicBezTo>
                  <a:cubicBezTo>
                    <a:pt x="43591" y="735628"/>
                    <a:pt x="71594" y="695147"/>
                    <a:pt x="100169" y="657047"/>
                  </a:cubicBezTo>
                  <a:cubicBezTo>
                    <a:pt x="132853" y="613299"/>
                    <a:pt x="168598" y="571913"/>
                    <a:pt x="207135" y="533222"/>
                  </a:cubicBezTo>
                  <a:cubicBezTo>
                    <a:pt x="253141" y="487502"/>
                    <a:pt x="521460" y="243090"/>
                    <a:pt x="614043" y="169367"/>
                  </a:cubicBezTo>
                  <a:cubicBezTo>
                    <a:pt x="695387" y="104311"/>
                    <a:pt x="814068" y="28588"/>
                    <a:pt x="1016379" y="18872"/>
                  </a:cubicBezTo>
                  <a:cubicBezTo>
                    <a:pt x="1149729" y="160985"/>
                    <a:pt x="1229453" y="231660"/>
                    <a:pt x="1251551" y="229470"/>
                  </a:cubicBezTo>
                  <a:cubicBezTo>
                    <a:pt x="1280698" y="226422"/>
                    <a:pt x="1332038" y="151175"/>
                    <a:pt x="1350040" y="123456"/>
                  </a:cubicBezTo>
                  <a:cubicBezTo>
                    <a:pt x="1382920" y="138135"/>
                    <a:pt x="1414743" y="155060"/>
                    <a:pt x="1445290" y="174130"/>
                  </a:cubicBezTo>
                  <a:cubicBezTo>
                    <a:pt x="1495134" y="208058"/>
                    <a:pt x="1537320" y="252054"/>
                    <a:pt x="1569115" y="303289"/>
                  </a:cubicBezTo>
                  <a:cubicBezTo>
                    <a:pt x="1591022" y="336912"/>
                    <a:pt x="1606167" y="381203"/>
                    <a:pt x="1619597" y="420351"/>
                  </a:cubicBezTo>
                  <a:cubicBezTo>
                    <a:pt x="1624455" y="434543"/>
                    <a:pt x="1629122" y="448069"/>
                    <a:pt x="1633599" y="459880"/>
                  </a:cubicBezTo>
                  <a:cubicBezTo>
                    <a:pt x="1717800" y="677240"/>
                    <a:pt x="1797715" y="816210"/>
                    <a:pt x="1872772" y="925366"/>
                  </a:cubicBezTo>
                  <a:lnTo>
                    <a:pt x="1895632" y="925366"/>
                  </a:lnTo>
                  <a:cubicBezTo>
                    <a:pt x="1820003" y="814686"/>
                    <a:pt x="1738279" y="674954"/>
                    <a:pt x="1652078" y="452260"/>
                  </a:cubicBezTo>
                  <a:close/>
                </a:path>
              </a:pathLst>
            </a:custGeom>
            <a:solidFill>
              <a:srgbClr val="354DA1"/>
            </a:solidFill>
            <a:ln w="9525" cap="flat">
              <a:noFill/>
              <a:prstDash val="solid"/>
              <a:miter/>
            </a:ln>
          </p:spPr>
          <p:txBody>
            <a:bodyPr rtlCol="0" anchor="ctr"/>
            <a:lstStyle/>
            <a:p>
              <a:endParaRPr lang="zh-CN" altLang="en-US"/>
            </a:p>
          </p:txBody>
        </p:sp>
        <p:sp>
          <p:nvSpPr>
            <p:cNvPr id="919" name="任意多边形: 形状 918">
              <a:extLst>
                <a:ext uri="{FF2B5EF4-FFF2-40B4-BE49-F238E27FC236}">
                  <a16:creationId xmlns:a16="http://schemas.microsoft.com/office/drawing/2014/main" id="{B6F95C16-B5DE-CCED-2FF0-037149C1B4DB}"/>
                </a:ext>
              </a:extLst>
            </p:cNvPr>
            <p:cNvSpPr/>
            <p:nvPr/>
          </p:nvSpPr>
          <p:spPr>
            <a:xfrm>
              <a:off x="5812983" y="2689010"/>
              <a:ext cx="56660" cy="536153"/>
            </a:xfrm>
            <a:custGeom>
              <a:avLst/>
              <a:gdLst>
                <a:gd name="connsiteX0" fmla="*/ 35263 w 56660"/>
                <a:gd name="connsiteY0" fmla="*/ 9240 h 536153"/>
                <a:gd name="connsiteX1" fmla="*/ 25928 w 56660"/>
                <a:gd name="connsiteY1" fmla="*/ -465 h 536153"/>
                <a:gd name="connsiteX2" fmla="*/ 16784 w 56660"/>
                <a:gd name="connsiteY2" fmla="*/ 5812 h 536153"/>
                <a:gd name="connsiteX3" fmla="*/ 38406 w 56660"/>
                <a:gd name="connsiteY3" fmla="*/ 529210 h 536153"/>
                <a:gd name="connsiteX4" fmla="*/ 47359 w 56660"/>
                <a:gd name="connsiteY4" fmla="*/ 535687 h 536153"/>
                <a:gd name="connsiteX5" fmla="*/ 50312 w 56660"/>
                <a:gd name="connsiteY5" fmla="*/ 535115 h 536153"/>
                <a:gd name="connsiteX6" fmla="*/ 56218 w 56660"/>
                <a:gd name="connsiteY6" fmla="*/ 523304 h 536153"/>
                <a:gd name="connsiteX7" fmla="*/ 35263 w 56660"/>
                <a:gd name="connsiteY7" fmla="*/ 9240 h 536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660" h="536153">
                  <a:moveTo>
                    <a:pt x="35263" y="9240"/>
                  </a:moveTo>
                  <a:cubicBezTo>
                    <a:pt x="35367" y="3983"/>
                    <a:pt x="31186" y="-361"/>
                    <a:pt x="25928" y="-465"/>
                  </a:cubicBezTo>
                  <a:cubicBezTo>
                    <a:pt x="21852" y="-542"/>
                    <a:pt x="18175" y="1982"/>
                    <a:pt x="16784" y="5812"/>
                  </a:cubicBezTo>
                  <a:cubicBezTo>
                    <a:pt x="-12553" y="162117"/>
                    <a:pt x="-2266" y="406718"/>
                    <a:pt x="38406" y="529210"/>
                  </a:cubicBezTo>
                  <a:cubicBezTo>
                    <a:pt x="39701" y="533058"/>
                    <a:pt x="43302" y="535658"/>
                    <a:pt x="47359" y="535687"/>
                  </a:cubicBezTo>
                  <a:cubicBezTo>
                    <a:pt x="48369" y="535677"/>
                    <a:pt x="49369" y="535487"/>
                    <a:pt x="50312" y="535115"/>
                  </a:cubicBezTo>
                  <a:cubicBezTo>
                    <a:pt x="55132" y="533401"/>
                    <a:pt x="57742" y="528191"/>
                    <a:pt x="56218" y="523304"/>
                  </a:cubicBezTo>
                  <a:cubicBezTo>
                    <a:pt x="16213" y="403194"/>
                    <a:pt x="6402" y="162974"/>
                    <a:pt x="35263" y="9240"/>
                  </a:cubicBezTo>
                  <a:close/>
                </a:path>
              </a:pathLst>
            </a:custGeom>
            <a:solidFill>
              <a:srgbClr val="354DA1"/>
            </a:solidFill>
            <a:ln w="9525" cap="flat">
              <a:noFill/>
              <a:prstDash val="solid"/>
              <a:miter/>
            </a:ln>
          </p:spPr>
          <p:txBody>
            <a:bodyPr rtlCol="0" anchor="ctr"/>
            <a:lstStyle/>
            <a:p>
              <a:endParaRPr lang="zh-CN" altLang="en-US"/>
            </a:p>
          </p:txBody>
        </p:sp>
        <p:sp>
          <p:nvSpPr>
            <p:cNvPr id="920" name="任意多边形: 形状 919">
              <a:extLst>
                <a:ext uri="{FF2B5EF4-FFF2-40B4-BE49-F238E27FC236}">
                  <a16:creationId xmlns:a16="http://schemas.microsoft.com/office/drawing/2014/main" id="{F1BD40D3-7DF9-2206-0529-91FCB8233798}"/>
                </a:ext>
              </a:extLst>
            </p:cNvPr>
            <p:cNvSpPr/>
            <p:nvPr/>
          </p:nvSpPr>
          <p:spPr>
            <a:xfrm>
              <a:off x="5727667" y="2509456"/>
              <a:ext cx="1655752" cy="753808"/>
            </a:xfrm>
            <a:custGeom>
              <a:avLst/>
              <a:gdLst>
                <a:gd name="connsiteX0" fmla="*/ 1614098 w 1655752"/>
                <a:gd name="connsiteY0" fmla="*/ -467 h 753808"/>
                <a:gd name="connsiteX1" fmla="*/ 654931 w 1655752"/>
                <a:gd name="connsiteY1" fmla="*/ -467 h 753808"/>
                <a:gd name="connsiteX2" fmla="*/ 601781 w 1655752"/>
                <a:gd name="connsiteY2" fmla="*/ 40681 h 753808"/>
                <a:gd name="connsiteX3" fmla="*/ 435189 w 1655752"/>
                <a:gd name="connsiteY3" fmla="*/ 683619 h 753808"/>
                <a:gd name="connsiteX4" fmla="*/ 45902 w 1655752"/>
                <a:gd name="connsiteY4" fmla="*/ 683619 h 753808"/>
                <a:gd name="connsiteX5" fmla="*/ -8 w 1655752"/>
                <a:gd name="connsiteY5" fmla="*/ 729529 h 753808"/>
                <a:gd name="connsiteX6" fmla="*/ -8 w 1655752"/>
                <a:gd name="connsiteY6" fmla="*/ 753341 h 753808"/>
                <a:gd name="connsiteX7" fmla="*/ 1473414 w 1655752"/>
                <a:gd name="connsiteY7" fmla="*/ 753341 h 753808"/>
                <a:gd name="connsiteX8" fmla="*/ 1654389 w 1655752"/>
                <a:gd name="connsiteY8" fmla="*/ 51539 h 753808"/>
                <a:gd name="connsiteX9" fmla="*/ 1624681 w 1655752"/>
                <a:gd name="connsiteY9" fmla="*/ 876 h 753808"/>
                <a:gd name="connsiteX10" fmla="*/ 1614098 w 1655752"/>
                <a:gd name="connsiteY10" fmla="*/ -467 h 753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5752" h="753808">
                  <a:moveTo>
                    <a:pt x="1614098" y="-467"/>
                  </a:moveTo>
                  <a:lnTo>
                    <a:pt x="654931" y="-467"/>
                  </a:lnTo>
                  <a:cubicBezTo>
                    <a:pt x="629918" y="-448"/>
                    <a:pt x="608068" y="16468"/>
                    <a:pt x="601781" y="40681"/>
                  </a:cubicBezTo>
                  <a:lnTo>
                    <a:pt x="435189" y="683619"/>
                  </a:lnTo>
                  <a:lnTo>
                    <a:pt x="45902" y="683619"/>
                  </a:lnTo>
                  <a:cubicBezTo>
                    <a:pt x="20547" y="683619"/>
                    <a:pt x="-8" y="704173"/>
                    <a:pt x="-8" y="729529"/>
                  </a:cubicBezTo>
                  <a:lnTo>
                    <a:pt x="-8" y="753341"/>
                  </a:lnTo>
                  <a:lnTo>
                    <a:pt x="1473414" y="753341"/>
                  </a:lnTo>
                  <a:lnTo>
                    <a:pt x="1654389" y="51539"/>
                  </a:lnTo>
                  <a:cubicBezTo>
                    <a:pt x="1660180" y="29346"/>
                    <a:pt x="1646874" y="6667"/>
                    <a:pt x="1624681" y="876"/>
                  </a:cubicBezTo>
                  <a:cubicBezTo>
                    <a:pt x="1621223" y="-29"/>
                    <a:pt x="1617670" y="-477"/>
                    <a:pt x="1614098" y="-467"/>
                  </a:cubicBezTo>
                  <a:close/>
                </a:path>
              </a:pathLst>
            </a:custGeom>
            <a:solidFill>
              <a:srgbClr val="354DA1"/>
            </a:solidFill>
            <a:ln w="9525" cap="flat">
              <a:noFill/>
              <a:prstDash val="solid"/>
              <a:miter/>
            </a:ln>
          </p:spPr>
          <p:txBody>
            <a:bodyPr rtlCol="0" anchor="ctr"/>
            <a:lstStyle/>
            <a:p>
              <a:endParaRPr lang="zh-CN" altLang="en-US"/>
            </a:p>
          </p:txBody>
        </p:sp>
        <p:sp>
          <p:nvSpPr>
            <p:cNvPr id="921" name="任意多边形: 形状 920">
              <a:extLst>
                <a:ext uri="{FF2B5EF4-FFF2-40B4-BE49-F238E27FC236}">
                  <a16:creationId xmlns:a16="http://schemas.microsoft.com/office/drawing/2014/main" id="{AFB6FFDA-C70E-D0CF-EA30-31E75CF54507}"/>
                </a:ext>
              </a:extLst>
            </p:cNvPr>
            <p:cNvSpPr/>
            <p:nvPr/>
          </p:nvSpPr>
          <p:spPr>
            <a:xfrm>
              <a:off x="6222121" y="2557938"/>
              <a:ext cx="1108508" cy="609957"/>
            </a:xfrm>
            <a:custGeom>
              <a:avLst/>
              <a:gdLst>
                <a:gd name="connsiteX0" fmla="*/ 9315 w 1108508"/>
                <a:gd name="connsiteY0" fmla="*/ 609419 h 609957"/>
                <a:gd name="connsiteX1" fmla="*/ 6934 w 1108508"/>
                <a:gd name="connsiteY1" fmla="*/ 609419 h 609957"/>
                <a:gd name="connsiteX2" fmla="*/ 266 w 1108508"/>
                <a:gd name="connsiteY2" fmla="*/ 597989 h 609957"/>
                <a:gd name="connsiteX3" fmla="*/ 146475 w 1108508"/>
                <a:gd name="connsiteY3" fmla="*/ 33537 h 609957"/>
                <a:gd name="connsiteX4" fmla="*/ 190385 w 1108508"/>
                <a:gd name="connsiteY4" fmla="*/ -467 h 609957"/>
                <a:gd name="connsiteX5" fmla="*/ 1098975 w 1108508"/>
                <a:gd name="connsiteY5" fmla="*/ -467 h 609957"/>
                <a:gd name="connsiteX6" fmla="*/ 1108500 w 1108508"/>
                <a:gd name="connsiteY6" fmla="*/ 9058 h 609957"/>
                <a:gd name="connsiteX7" fmla="*/ 1098975 w 1108508"/>
                <a:gd name="connsiteY7" fmla="*/ 18583 h 609957"/>
                <a:gd name="connsiteX8" fmla="*/ 190385 w 1108508"/>
                <a:gd name="connsiteY8" fmla="*/ 18583 h 609957"/>
                <a:gd name="connsiteX9" fmla="*/ 164668 w 1108508"/>
                <a:gd name="connsiteY9" fmla="*/ 38490 h 609957"/>
                <a:gd name="connsiteX10" fmla="*/ 18173 w 1108508"/>
                <a:gd name="connsiteY10" fmla="*/ 602751 h 609957"/>
                <a:gd name="connsiteX11" fmla="*/ 9315 w 1108508"/>
                <a:gd name="connsiteY11" fmla="*/ 609419 h 60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8508" h="609957">
                  <a:moveTo>
                    <a:pt x="9315" y="609419"/>
                  </a:moveTo>
                  <a:cubicBezTo>
                    <a:pt x="8524" y="609514"/>
                    <a:pt x="7724" y="609514"/>
                    <a:pt x="6934" y="609419"/>
                  </a:cubicBezTo>
                  <a:cubicBezTo>
                    <a:pt x="2000" y="608028"/>
                    <a:pt x="-953" y="602970"/>
                    <a:pt x="266" y="597989"/>
                  </a:cubicBezTo>
                  <a:lnTo>
                    <a:pt x="146475" y="33537"/>
                  </a:lnTo>
                  <a:cubicBezTo>
                    <a:pt x="151675" y="13535"/>
                    <a:pt x="169716" y="-439"/>
                    <a:pt x="190385" y="-467"/>
                  </a:cubicBezTo>
                  <a:lnTo>
                    <a:pt x="1098975" y="-467"/>
                  </a:lnTo>
                  <a:cubicBezTo>
                    <a:pt x="1104233" y="-467"/>
                    <a:pt x="1108500" y="3800"/>
                    <a:pt x="1108500" y="9058"/>
                  </a:cubicBezTo>
                  <a:cubicBezTo>
                    <a:pt x="1108500" y="14316"/>
                    <a:pt x="1104233" y="18583"/>
                    <a:pt x="1098975" y="18583"/>
                  </a:cubicBezTo>
                  <a:lnTo>
                    <a:pt x="190385" y="18583"/>
                  </a:lnTo>
                  <a:cubicBezTo>
                    <a:pt x="178279" y="18583"/>
                    <a:pt x="167706" y="26775"/>
                    <a:pt x="164668" y="38490"/>
                  </a:cubicBezTo>
                  <a:lnTo>
                    <a:pt x="18173" y="602751"/>
                  </a:lnTo>
                  <a:cubicBezTo>
                    <a:pt x="16954" y="606638"/>
                    <a:pt x="13392" y="609324"/>
                    <a:pt x="9315" y="609419"/>
                  </a:cubicBezTo>
                  <a:close/>
                </a:path>
              </a:pathLst>
            </a:custGeom>
            <a:solidFill>
              <a:srgbClr val="FFFFFF"/>
            </a:solidFill>
            <a:ln w="9525" cap="flat">
              <a:noFill/>
              <a:prstDash val="solid"/>
              <a:miter/>
            </a:ln>
          </p:spPr>
          <p:txBody>
            <a:bodyPr rtlCol="0" anchor="ctr"/>
            <a:lstStyle/>
            <a:p>
              <a:endParaRPr lang="zh-CN" altLang="en-US"/>
            </a:p>
          </p:txBody>
        </p:sp>
        <p:sp>
          <p:nvSpPr>
            <p:cNvPr id="922" name="任意多边形: 形状 921">
              <a:extLst>
                <a:ext uri="{FF2B5EF4-FFF2-40B4-BE49-F238E27FC236}">
                  <a16:creationId xmlns:a16="http://schemas.microsoft.com/office/drawing/2014/main" id="{A00EB9B3-B30B-77AA-DAF4-C1AFD61371DB}"/>
                </a:ext>
              </a:extLst>
            </p:cNvPr>
            <p:cNvSpPr/>
            <p:nvPr/>
          </p:nvSpPr>
          <p:spPr>
            <a:xfrm>
              <a:off x="6725123" y="2806347"/>
              <a:ext cx="122971" cy="168483"/>
            </a:xfrm>
            <a:custGeom>
              <a:avLst/>
              <a:gdLst>
                <a:gd name="connsiteX0" fmla="*/ 70479 w 122971"/>
                <a:gd name="connsiteY0" fmla="*/ 5822 h 168483"/>
                <a:gd name="connsiteX1" fmla="*/ 4661 w 122971"/>
                <a:gd name="connsiteY1" fmla="*/ 104120 h 168483"/>
                <a:gd name="connsiteX2" fmla="*/ -6 w 122971"/>
                <a:gd name="connsiteY2" fmla="*/ 133934 h 168483"/>
                <a:gd name="connsiteX3" fmla="*/ 9519 w 122971"/>
                <a:gd name="connsiteY3" fmla="*/ 158604 h 168483"/>
                <a:gd name="connsiteX4" fmla="*/ 11995 w 122971"/>
                <a:gd name="connsiteY4" fmla="*/ 160889 h 168483"/>
                <a:gd name="connsiteX5" fmla="*/ 49428 w 122971"/>
                <a:gd name="connsiteY5" fmla="*/ 164700 h 168483"/>
                <a:gd name="connsiteX6" fmla="*/ 80004 w 122971"/>
                <a:gd name="connsiteY6" fmla="*/ 140030 h 168483"/>
                <a:gd name="connsiteX7" fmla="*/ 122961 w 122971"/>
                <a:gd name="connsiteY7" fmla="*/ 38017 h 168483"/>
                <a:gd name="connsiteX8" fmla="*/ 70479 w 122971"/>
                <a:gd name="connsiteY8" fmla="*/ 5822 h 168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971" h="168483">
                  <a:moveTo>
                    <a:pt x="70479" y="5822"/>
                  </a:moveTo>
                  <a:cubicBezTo>
                    <a:pt x="31712" y="24872"/>
                    <a:pt x="15996" y="64687"/>
                    <a:pt x="4661" y="104120"/>
                  </a:cubicBezTo>
                  <a:cubicBezTo>
                    <a:pt x="1508" y="113741"/>
                    <a:pt x="-73" y="123809"/>
                    <a:pt x="-6" y="133934"/>
                  </a:cubicBezTo>
                  <a:cubicBezTo>
                    <a:pt x="251" y="143002"/>
                    <a:pt x="3613" y="151717"/>
                    <a:pt x="9519" y="158604"/>
                  </a:cubicBezTo>
                  <a:lnTo>
                    <a:pt x="11995" y="160889"/>
                  </a:lnTo>
                  <a:cubicBezTo>
                    <a:pt x="22892" y="168776"/>
                    <a:pt x="37170" y="170224"/>
                    <a:pt x="49428" y="164700"/>
                  </a:cubicBezTo>
                  <a:cubicBezTo>
                    <a:pt x="61440" y="159032"/>
                    <a:pt x="71926" y="150574"/>
                    <a:pt x="80004" y="140030"/>
                  </a:cubicBezTo>
                  <a:cubicBezTo>
                    <a:pt x="103340" y="112598"/>
                    <a:pt x="123152" y="74974"/>
                    <a:pt x="122961" y="38017"/>
                  </a:cubicBezTo>
                  <a:cubicBezTo>
                    <a:pt x="123057" y="2965"/>
                    <a:pt x="100768" y="-9132"/>
                    <a:pt x="70479" y="5822"/>
                  </a:cubicBezTo>
                  <a:close/>
                </a:path>
              </a:pathLst>
            </a:custGeom>
            <a:solidFill>
              <a:srgbClr val="FFC904"/>
            </a:solidFill>
            <a:ln w="9525" cap="flat">
              <a:noFill/>
              <a:prstDash val="solid"/>
              <a:miter/>
            </a:ln>
          </p:spPr>
          <p:txBody>
            <a:bodyPr rtlCol="0" anchor="ctr"/>
            <a:lstStyle/>
            <a:p>
              <a:endParaRPr lang="zh-CN" altLang="en-US"/>
            </a:p>
          </p:txBody>
        </p:sp>
        <p:sp>
          <p:nvSpPr>
            <p:cNvPr id="923" name="任意多边形: 形状 922">
              <a:extLst>
                <a:ext uri="{FF2B5EF4-FFF2-40B4-BE49-F238E27FC236}">
                  <a16:creationId xmlns:a16="http://schemas.microsoft.com/office/drawing/2014/main" id="{B48B5E2E-3062-E6C4-E2B9-D1480C801B08}"/>
                </a:ext>
              </a:extLst>
            </p:cNvPr>
            <p:cNvSpPr/>
            <p:nvPr/>
          </p:nvSpPr>
          <p:spPr>
            <a:xfrm>
              <a:off x="7767922" y="3307651"/>
              <a:ext cx="110109" cy="1949767"/>
            </a:xfrm>
            <a:custGeom>
              <a:avLst/>
              <a:gdLst>
                <a:gd name="connsiteX0" fmla="*/ 0 w 110109"/>
                <a:gd name="connsiteY0" fmla="*/ 0 h 1949767"/>
                <a:gd name="connsiteX1" fmla="*/ 110109 w 110109"/>
                <a:gd name="connsiteY1" fmla="*/ 0 h 1949767"/>
                <a:gd name="connsiteX2" fmla="*/ 110109 w 110109"/>
                <a:gd name="connsiteY2" fmla="*/ 1949767 h 1949767"/>
                <a:gd name="connsiteX3" fmla="*/ 0 w 110109"/>
                <a:gd name="connsiteY3" fmla="*/ 1949767 h 1949767"/>
              </a:gdLst>
              <a:ahLst/>
              <a:cxnLst>
                <a:cxn ang="0">
                  <a:pos x="connsiteX0" y="connsiteY0"/>
                </a:cxn>
                <a:cxn ang="0">
                  <a:pos x="connsiteX1" y="connsiteY1"/>
                </a:cxn>
                <a:cxn ang="0">
                  <a:pos x="connsiteX2" y="connsiteY2"/>
                </a:cxn>
                <a:cxn ang="0">
                  <a:pos x="connsiteX3" y="connsiteY3"/>
                </a:cxn>
              </a:cxnLst>
              <a:rect l="l" t="t" r="r" b="b"/>
              <a:pathLst>
                <a:path w="110109" h="1949767">
                  <a:moveTo>
                    <a:pt x="0" y="0"/>
                  </a:moveTo>
                  <a:lnTo>
                    <a:pt x="110109" y="0"/>
                  </a:lnTo>
                  <a:lnTo>
                    <a:pt x="110109" y="1949767"/>
                  </a:lnTo>
                  <a:lnTo>
                    <a:pt x="0" y="1949767"/>
                  </a:lnTo>
                  <a:close/>
                </a:path>
              </a:pathLst>
            </a:custGeom>
            <a:solidFill>
              <a:srgbClr val="C4D3ED"/>
            </a:solidFill>
            <a:ln w="9525" cap="flat">
              <a:noFill/>
              <a:prstDash val="solid"/>
              <a:miter/>
            </a:ln>
          </p:spPr>
          <p:txBody>
            <a:bodyPr rtlCol="0" anchor="ctr"/>
            <a:lstStyle/>
            <a:p>
              <a:endParaRPr lang="zh-CN" altLang="en-US"/>
            </a:p>
          </p:txBody>
        </p:sp>
        <p:sp>
          <p:nvSpPr>
            <p:cNvPr id="924" name="任意多边形: 形状 923">
              <a:extLst>
                <a:ext uri="{FF2B5EF4-FFF2-40B4-BE49-F238E27FC236}">
                  <a16:creationId xmlns:a16="http://schemas.microsoft.com/office/drawing/2014/main" id="{930F698B-A98C-E58F-6B5C-AA62366C25EA}"/>
                </a:ext>
              </a:extLst>
            </p:cNvPr>
            <p:cNvSpPr/>
            <p:nvPr/>
          </p:nvSpPr>
          <p:spPr>
            <a:xfrm>
              <a:off x="4360925" y="3307651"/>
              <a:ext cx="110109" cy="1949767"/>
            </a:xfrm>
            <a:custGeom>
              <a:avLst/>
              <a:gdLst>
                <a:gd name="connsiteX0" fmla="*/ 0 w 110109"/>
                <a:gd name="connsiteY0" fmla="*/ 0 h 1949767"/>
                <a:gd name="connsiteX1" fmla="*/ 110109 w 110109"/>
                <a:gd name="connsiteY1" fmla="*/ 0 h 1949767"/>
                <a:gd name="connsiteX2" fmla="*/ 110109 w 110109"/>
                <a:gd name="connsiteY2" fmla="*/ 1949767 h 1949767"/>
                <a:gd name="connsiteX3" fmla="*/ 0 w 110109"/>
                <a:gd name="connsiteY3" fmla="*/ 1949767 h 1949767"/>
              </a:gdLst>
              <a:ahLst/>
              <a:cxnLst>
                <a:cxn ang="0">
                  <a:pos x="connsiteX0" y="connsiteY0"/>
                </a:cxn>
                <a:cxn ang="0">
                  <a:pos x="connsiteX1" y="connsiteY1"/>
                </a:cxn>
                <a:cxn ang="0">
                  <a:pos x="connsiteX2" y="connsiteY2"/>
                </a:cxn>
                <a:cxn ang="0">
                  <a:pos x="connsiteX3" y="connsiteY3"/>
                </a:cxn>
              </a:cxnLst>
              <a:rect l="l" t="t" r="r" b="b"/>
              <a:pathLst>
                <a:path w="110109" h="1949767">
                  <a:moveTo>
                    <a:pt x="0" y="0"/>
                  </a:moveTo>
                  <a:lnTo>
                    <a:pt x="110109" y="0"/>
                  </a:lnTo>
                  <a:lnTo>
                    <a:pt x="110109" y="1949767"/>
                  </a:lnTo>
                  <a:lnTo>
                    <a:pt x="0" y="1949767"/>
                  </a:lnTo>
                  <a:close/>
                </a:path>
              </a:pathLst>
            </a:custGeom>
            <a:solidFill>
              <a:srgbClr val="C4D3ED"/>
            </a:solidFill>
            <a:ln w="9525" cap="flat">
              <a:noFill/>
              <a:prstDash val="solid"/>
              <a:miter/>
            </a:ln>
          </p:spPr>
          <p:txBody>
            <a:bodyPr rtlCol="0" anchor="ctr"/>
            <a:lstStyle/>
            <a:p>
              <a:endParaRPr lang="zh-CN" altLang="en-US"/>
            </a:p>
          </p:txBody>
        </p:sp>
        <p:sp>
          <p:nvSpPr>
            <p:cNvPr id="925" name="任意多边形: 形状 924">
              <a:extLst>
                <a:ext uri="{FF2B5EF4-FFF2-40B4-BE49-F238E27FC236}">
                  <a16:creationId xmlns:a16="http://schemas.microsoft.com/office/drawing/2014/main" id="{065A355A-F457-F941-4C31-52712993D2BE}"/>
                </a:ext>
              </a:extLst>
            </p:cNvPr>
            <p:cNvSpPr/>
            <p:nvPr/>
          </p:nvSpPr>
          <p:spPr>
            <a:xfrm>
              <a:off x="7758397" y="3298317"/>
              <a:ext cx="129158" cy="1968817"/>
            </a:xfrm>
            <a:custGeom>
              <a:avLst/>
              <a:gdLst>
                <a:gd name="connsiteX0" fmla="*/ 119626 w 129158"/>
                <a:gd name="connsiteY0" fmla="*/ -467 h 1968817"/>
                <a:gd name="connsiteX1" fmla="*/ 9517 w 129158"/>
                <a:gd name="connsiteY1" fmla="*/ -467 h 1968817"/>
                <a:gd name="connsiteX2" fmla="*/ -8 w 129158"/>
                <a:gd name="connsiteY2" fmla="*/ 9058 h 1968817"/>
                <a:gd name="connsiteX3" fmla="*/ -8 w 129158"/>
                <a:gd name="connsiteY3" fmla="*/ 1958825 h 1968817"/>
                <a:gd name="connsiteX4" fmla="*/ 9517 w 129158"/>
                <a:gd name="connsiteY4" fmla="*/ 1968350 h 1968817"/>
                <a:gd name="connsiteX5" fmla="*/ 119626 w 129158"/>
                <a:gd name="connsiteY5" fmla="*/ 1968350 h 1968817"/>
                <a:gd name="connsiteX6" fmla="*/ 129151 w 129158"/>
                <a:gd name="connsiteY6" fmla="*/ 1958825 h 1968817"/>
                <a:gd name="connsiteX7" fmla="*/ 129151 w 129158"/>
                <a:gd name="connsiteY7" fmla="*/ 8867 h 1968817"/>
                <a:gd name="connsiteX8" fmla="*/ 119626 w 129158"/>
                <a:gd name="connsiteY8" fmla="*/ -467 h 1968817"/>
                <a:gd name="connsiteX9" fmla="*/ 18946 w 129158"/>
                <a:gd name="connsiteY9" fmla="*/ 1949205 h 1968817"/>
                <a:gd name="connsiteX10" fmla="*/ 18946 w 129158"/>
                <a:gd name="connsiteY10" fmla="*/ 270995 h 1968817"/>
                <a:gd name="connsiteX11" fmla="*/ 110672 w 129158"/>
                <a:gd name="connsiteY11" fmla="*/ 270995 h 1968817"/>
                <a:gd name="connsiteX12" fmla="*/ 110672 w 129158"/>
                <a:gd name="connsiteY12" fmla="*/ 1949205 h 1968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158" h="1968817">
                  <a:moveTo>
                    <a:pt x="119626" y="-467"/>
                  </a:moveTo>
                  <a:lnTo>
                    <a:pt x="9517" y="-467"/>
                  </a:lnTo>
                  <a:cubicBezTo>
                    <a:pt x="4259" y="-467"/>
                    <a:pt x="-8" y="3800"/>
                    <a:pt x="-8" y="9058"/>
                  </a:cubicBezTo>
                  <a:lnTo>
                    <a:pt x="-8" y="1958825"/>
                  </a:lnTo>
                  <a:cubicBezTo>
                    <a:pt x="-8" y="1964083"/>
                    <a:pt x="4259" y="1968350"/>
                    <a:pt x="9517" y="1968350"/>
                  </a:cubicBezTo>
                  <a:lnTo>
                    <a:pt x="119626" y="1968350"/>
                  </a:lnTo>
                  <a:cubicBezTo>
                    <a:pt x="124883" y="1968350"/>
                    <a:pt x="129151" y="1964083"/>
                    <a:pt x="129151" y="1958825"/>
                  </a:cubicBezTo>
                  <a:lnTo>
                    <a:pt x="129151" y="8867"/>
                  </a:lnTo>
                  <a:cubicBezTo>
                    <a:pt x="129046" y="3686"/>
                    <a:pt x="124817" y="-467"/>
                    <a:pt x="119626" y="-467"/>
                  </a:cubicBezTo>
                  <a:close/>
                  <a:moveTo>
                    <a:pt x="18946" y="1949205"/>
                  </a:moveTo>
                  <a:lnTo>
                    <a:pt x="18946" y="270995"/>
                  </a:lnTo>
                  <a:lnTo>
                    <a:pt x="110672" y="270995"/>
                  </a:lnTo>
                  <a:lnTo>
                    <a:pt x="110672" y="1949205"/>
                  </a:lnTo>
                  <a:close/>
                </a:path>
              </a:pathLst>
            </a:custGeom>
            <a:solidFill>
              <a:srgbClr val="354DA1"/>
            </a:solidFill>
            <a:ln w="9525" cap="flat">
              <a:noFill/>
              <a:prstDash val="solid"/>
              <a:miter/>
            </a:ln>
          </p:spPr>
          <p:txBody>
            <a:bodyPr rtlCol="0" anchor="ctr"/>
            <a:lstStyle/>
            <a:p>
              <a:endParaRPr lang="zh-CN" altLang="en-US"/>
            </a:p>
          </p:txBody>
        </p:sp>
        <p:sp>
          <p:nvSpPr>
            <p:cNvPr id="926" name="任意多边形: 形状 925">
              <a:extLst>
                <a:ext uri="{FF2B5EF4-FFF2-40B4-BE49-F238E27FC236}">
                  <a16:creationId xmlns:a16="http://schemas.microsoft.com/office/drawing/2014/main" id="{F368993A-2114-7B74-0576-265B6091A146}"/>
                </a:ext>
              </a:extLst>
            </p:cNvPr>
            <p:cNvSpPr/>
            <p:nvPr/>
          </p:nvSpPr>
          <p:spPr>
            <a:xfrm>
              <a:off x="4351400" y="3298317"/>
              <a:ext cx="129159" cy="1968817"/>
            </a:xfrm>
            <a:custGeom>
              <a:avLst/>
              <a:gdLst>
                <a:gd name="connsiteX0" fmla="*/ 119626 w 129159"/>
                <a:gd name="connsiteY0" fmla="*/ -467 h 1968817"/>
                <a:gd name="connsiteX1" fmla="*/ 9517 w 129159"/>
                <a:gd name="connsiteY1" fmla="*/ -467 h 1968817"/>
                <a:gd name="connsiteX2" fmla="*/ -8 w 129159"/>
                <a:gd name="connsiteY2" fmla="*/ 9058 h 1968817"/>
                <a:gd name="connsiteX3" fmla="*/ -8 w 129159"/>
                <a:gd name="connsiteY3" fmla="*/ 1958825 h 1968817"/>
                <a:gd name="connsiteX4" fmla="*/ 9517 w 129159"/>
                <a:gd name="connsiteY4" fmla="*/ 1968350 h 1968817"/>
                <a:gd name="connsiteX5" fmla="*/ 119626 w 129159"/>
                <a:gd name="connsiteY5" fmla="*/ 1968350 h 1968817"/>
                <a:gd name="connsiteX6" fmla="*/ 129151 w 129159"/>
                <a:gd name="connsiteY6" fmla="*/ 1958825 h 1968817"/>
                <a:gd name="connsiteX7" fmla="*/ 129151 w 129159"/>
                <a:gd name="connsiteY7" fmla="*/ 8867 h 1968817"/>
                <a:gd name="connsiteX8" fmla="*/ 119626 w 129159"/>
                <a:gd name="connsiteY8" fmla="*/ -467 h 1968817"/>
                <a:gd name="connsiteX9" fmla="*/ 18851 w 129159"/>
                <a:gd name="connsiteY9" fmla="*/ 1949205 h 1968817"/>
                <a:gd name="connsiteX10" fmla="*/ 18851 w 129159"/>
                <a:gd name="connsiteY10" fmla="*/ 270995 h 1968817"/>
                <a:gd name="connsiteX11" fmla="*/ 110196 w 129159"/>
                <a:gd name="connsiteY11" fmla="*/ 270995 h 1968817"/>
                <a:gd name="connsiteX12" fmla="*/ 110196 w 129159"/>
                <a:gd name="connsiteY12" fmla="*/ 1949205 h 1968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159" h="1968817">
                  <a:moveTo>
                    <a:pt x="119626" y="-467"/>
                  </a:moveTo>
                  <a:lnTo>
                    <a:pt x="9517" y="-467"/>
                  </a:lnTo>
                  <a:cubicBezTo>
                    <a:pt x="4256" y="-467"/>
                    <a:pt x="-8" y="3800"/>
                    <a:pt x="-8" y="9058"/>
                  </a:cubicBezTo>
                  <a:lnTo>
                    <a:pt x="-8" y="1958825"/>
                  </a:lnTo>
                  <a:cubicBezTo>
                    <a:pt x="-8" y="1964083"/>
                    <a:pt x="4256" y="1968350"/>
                    <a:pt x="9517" y="1968350"/>
                  </a:cubicBezTo>
                  <a:lnTo>
                    <a:pt x="119626" y="1968350"/>
                  </a:lnTo>
                  <a:cubicBezTo>
                    <a:pt x="124886" y="1968350"/>
                    <a:pt x="129151" y="1964083"/>
                    <a:pt x="129151" y="1958825"/>
                  </a:cubicBezTo>
                  <a:lnTo>
                    <a:pt x="129151" y="8867"/>
                  </a:lnTo>
                  <a:cubicBezTo>
                    <a:pt x="129047" y="3686"/>
                    <a:pt x="124813" y="-467"/>
                    <a:pt x="119626" y="-467"/>
                  </a:cubicBezTo>
                  <a:close/>
                  <a:moveTo>
                    <a:pt x="18851" y="1949205"/>
                  </a:moveTo>
                  <a:lnTo>
                    <a:pt x="18851" y="270995"/>
                  </a:lnTo>
                  <a:lnTo>
                    <a:pt x="110196" y="270995"/>
                  </a:lnTo>
                  <a:lnTo>
                    <a:pt x="110196" y="1949205"/>
                  </a:lnTo>
                  <a:close/>
                </a:path>
              </a:pathLst>
            </a:custGeom>
            <a:solidFill>
              <a:srgbClr val="354DA1"/>
            </a:solidFill>
            <a:ln w="9525" cap="flat">
              <a:noFill/>
              <a:prstDash val="solid"/>
              <a:miter/>
            </a:ln>
          </p:spPr>
          <p:txBody>
            <a:bodyPr rtlCol="0" anchor="ctr"/>
            <a:lstStyle/>
            <a:p>
              <a:endParaRPr lang="zh-CN" altLang="en-US"/>
            </a:p>
          </p:txBody>
        </p:sp>
        <p:sp>
          <p:nvSpPr>
            <p:cNvPr id="927" name="任意多边形: 形状 926">
              <a:extLst>
                <a:ext uri="{FF2B5EF4-FFF2-40B4-BE49-F238E27FC236}">
                  <a16:creationId xmlns:a16="http://schemas.microsoft.com/office/drawing/2014/main" id="{2BC5FD75-9589-C4E8-2235-AF4A0B644627}"/>
                </a:ext>
              </a:extLst>
            </p:cNvPr>
            <p:cNvSpPr/>
            <p:nvPr/>
          </p:nvSpPr>
          <p:spPr>
            <a:xfrm>
              <a:off x="3966971" y="3251835"/>
              <a:ext cx="4260342" cy="133826"/>
            </a:xfrm>
            <a:custGeom>
              <a:avLst/>
              <a:gdLst>
                <a:gd name="connsiteX0" fmla="*/ 0 w 4260342"/>
                <a:gd name="connsiteY0" fmla="*/ 0 h 133826"/>
                <a:gd name="connsiteX1" fmla="*/ 4260342 w 4260342"/>
                <a:gd name="connsiteY1" fmla="*/ 0 h 133826"/>
                <a:gd name="connsiteX2" fmla="*/ 4260342 w 4260342"/>
                <a:gd name="connsiteY2" fmla="*/ 133826 h 133826"/>
                <a:gd name="connsiteX3" fmla="*/ 0 w 4260342"/>
                <a:gd name="connsiteY3" fmla="*/ 133826 h 133826"/>
              </a:gdLst>
              <a:ahLst/>
              <a:cxnLst>
                <a:cxn ang="0">
                  <a:pos x="connsiteX0" y="connsiteY0"/>
                </a:cxn>
                <a:cxn ang="0">
                  <a:pos x="connsiteX1" y="connsiteY1"/>
                </a:cxn>
                <a:cxn ang="0">
                  <a:pos x="connsiteX2" y="connsiteY2"/>
                </a:cxn>
                <a:cxn ang="0">
                  <a:pos x="connsiteX3" y="connsiteY3"/>
                </a:cxn>
              </a:cxnLst>
              <a:rect l="l" t="t" r="r" b="b"/>
              <a:pathLst>
                <a:path w="4260342" h="133826">
                  <a:moveTo>
                    <a:pt x="0" y="0"/>
                  </a:moveTo>
                  <a:lnTo>
                    <a:pt x="4260342" y="0"/>
                  </a:lnTo>
                  <a:lnTo>
                    <a:pt x="4260342" y="133826"/>
                  </a:lnTo>
                  <a:lnTo>
                    <a:pt x="0" y="133826"/>
                  </a:lnTo>
                  <a:close/>
                </a:path>
              </a:pathLst>
            </a:custGeom>
            <a:solidFill>
              <a:srgbClr val="C4D3ED"/>
            </a:solidFill>
            <a:ln w="9525" cap="flat">
              <a:noFill/>
              <a:prstDash val="solid"/>
              <a:miter/>
            </a:ln>
          </p:spPr>
          <p:txBody>
            <a:bodyPr rtlCol="0" anchor="ctr"/>
            <a:lstStyle/>
            <a:p>
              <a:endParaRPr lang="zh-CN" altLang="en-US"/>
            </a:p>
          </p:txBody>
        </p:sp>
        <p:sp>
          <p:nvSpPr>
            <p:cNvPr id="928" name="任意多边形: 形状 927">
              <a:extLst>
                <a:ext uri="{FF2B5EF4-FFF2-40B4-BE49-F238E27FC236}">
                  <a16:creationId xmlns:a16="http://schemas.microsoft.com/office/drawing/2014/main" id="{0307EAF5-0DC2-1606-2D31-796E7D74830C}"/>
                </a:ext>
              </a:extLst>
            </p:cNvPr>
            <p:cNvSpPr/>
            <p:nvPr/>
          </p:nvSpPr>
          <p:spPr>
            <a:xfrm>
              <a:off x="3957446" y="3242310"/>
              <a:ext cx="4279391" cy="152780"/>
            </a:xfrm>
            <a:custGeom>
              <a:avLst/>
              <a:gdLst>
                <a:gd name="connsiteX0" fmla="*/ 4269859 w 4279391"/>
                <a:gd name="connsiteY0" fmla="*/ 152314 h 152780"/>
                <a:gd name="connsiteX1" fmla="*/ 9517 w 4279391"/>
                <a:gd name="connsiteY1" fmla="*/ 152314 h 152780"/>
                <a:gd name="connsiteX2" fmla="*/ -8 w 4279391"/>
                <a:gd name="connsiteY2" fmla="*/ 142789 h 152780"/>
                <a:gd name="connsiteX3" fmla="*/ -8 w 4279391"/>
                <a:gd name="connsiteY3" fmla="*/ 9058 h 152780"/>
                <a:gd name="connsiteX4" fmla="*/ 9517 w 4279391"/>
                <a:gd name="connsiteY4" fmla="*/ -467 h 152780"/>
                <a:gd name="connsiteX5" fmla="*/ 4269859 w 4279391"/>
                <a:gd name="connsiteY5" fmla="*/ -467 h 152780"/>
                <a:gd name="connsiteX6" fmla="*/ 4279384 w 4279391"/>
                <a:gd name="connsiteY6" fmla="*/ 9058 h 152780"/>
                <a:gd name="connsiteX7" fmla="*/ 4279384 w 4279391"/>
                <a:gd name="connsiteY7" fmla="*/ 142884 h 152780"/>
                <a:gd name="connsiteX8" fmla="*/ 4269859 w 4279391"/>
                <a:gd name="connsiteY8" fmla="*/ 152314 h 152780"/>
                <a:gd name="connsiteX9" fmla="*/ 18946 w 4279391"/>
                <a:gd name="connsiteY9" fmla="*/ 133264 h 152780"/>
                <a:gd name="connsiteX10" fmla="*/ 4260524 w 4279391"/>
                <a:gd name="connsiteY10" fmla="*/ 133264 h 152780"/>
                <a:gd name="connsiteX11" fmla="*/ 4260524 w 4279391"/>
                <a:gd name="connsiteY11" fmla="*/ 18392 h 152780"/>
                <a:gd name="connsiteX12" fmla="*/ 18946 w 4279391"/>
                <a:gd name="connsiteY12" fmla="*/ 18392 h 15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79391" h="152780">
                  <a:moveTo>
                    <a:pt x="4269859" y="152314"/>
                  </a:moveTo>
                  <a:lnTo>
                    <a:pt x="9517" y="152314"/>
                  </a:lnTo>
                  <a:cubicBezTo>
                    <a:pt x="4256" y="152314"/>
                    <a:pt x="-8" y="148046"/>
                    <a:pt x="-8" y="142789"/>
                  </a:cubicBezTo>
                  <a:lnTo>
                    <a:pt x="-8" y="9058"/>
                  </a:lnTo>
                  <a:cubicBezTo>
                    <a:pt x="-8" y="3800"/>
                    <a:pt x="4256" y="-467"/>
                    <a:pt x="9517" y="-467"/>
                  </a:cubicBezTo>
                  <a:lnTo>
                    <a:pt x="4269859" y="-467"/>
                  </a:lnTo>
                  <a:cubicBezTo>
                    <a:pt x="4275117" y="-467"/>
                    <a:pt x="4279384" y="3800"/>
                    <a:pt x="4279384" y="9058"/>
                  </a:cubicBezTo>
                  <a:lnTo>
                    <a:pt x="4279384" y="142884"/>
                  </a:lnTo>
                  <a:cubicBezTo>
                    <a:pt x="4279327" y="148103"/>
                    <a:pt x="4275079" y="152314"/>
                    <a:pt x="4269859" y="152314"/>
                  </a:cubicBezTo>
                  <a:close/>
                  <a:moveTo>
                    <a:pt x="18946" y="133264"/>
                  </a:moveTo>
                  <a:lnTo>
                    <a:pt x="4260524" y="133264"/>
                  </a:lnTo>
                  <a:lnTo>
                    <a:pt x="4260524" y="18392"/>
                  </a:lnTo>
                  <a:lnTo>
                    <a:pt x="18946" y="18392"/>
                  </a:lnTo>
                  <a:close/>
                </a:path>
              </a:pathLst>
            </a:custGeom>
            <a:solidFill>
              <a:srgbClr val="354DA1"/>
            </a:solidFill>
            <a:ln w="9525" cap="flat">
              <a:noFill/>
              <a:prstDash val="solid"/>
              <a:miter/>
            </a:ln>
          </p:spPr>
          <p:txBody>
            <a:bodyPr rtlCol="0" anchor="ctr"/>
            <a:lstStyle/>
            <a:p>
              <a:endParaRPr lang="zh-CN" altLang="en-US"/>
            </a:p>
          </p:txBody>
        </p:sp>
      </p:grpSp>
      <p:sp>
        <p:nvSpPr>
          <p:cNvPr id="8" name="!!平滑17">
            <a:extLst>
              <a:ext uri="{FF2B5EF4-FFF2-40B4-BE49-F238E27FC236}">
                <a16:creationId xmlns:a16="http://schemas.microsoft.com/office/drawing/2014/main" id="{AEE934E0-A349-4F90-8072-215026EF5CE2}"/>
              </a:ext>
            </a:extLst>
          </p:cNvPr>
          <p:cNvSpPr/>
          <p:nvPr>
            <p:custDataLst>
              <p:tags r:id="rId2"/>
            </p:custDataLst>
          </p:nvPr>
        </p:nvSpPr>
        <p:spPr>
          <a:xfrm>
            <a:off x="0" y="5349"/>
            <a:ext cx="12192099" cy="13141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sz="1800">
              <a:latin typeface="微软雅黑" panose="020B0503020204020204" pitchFamily="34" charset="-122"/>
              <a:ea typeface="微软雅黑" panose="020B0503020204020204" pitchFamily="34" charset="-122"/>
            </a:endParaRPr>
          </a:p>
        </p:txBody>
      </p:sp>
      <p:sp>
        <p:nvSpPr>
          <p:cNvPr id="2" name="Text1">
            <a:extLst>
              <a:ext uri="{FF2B5EF4-FFF2-40B4-BE49-F238E27FC236}">
                <a16:creationId xmlns:a16="http://schemas.microsoft.com/office/drawing/2014/main" id="{A4F73D56-442E-6FCB-2BF9-3F9D2FC3F665}"/>
              </a:ext>
            </a:extLst>
          </p:cNvPr>
          <p:cNvSpPr txBox="1"/>
          <p:nvPr>
            <p:custDataLst>
              <p:tags r:id="rId3"/>
            </p:custDataLst>
          </p:nvPr>
        </p:nvSpPr>
        <p:spPr>
          <a:xfrm>
            <a:off x="479376" y="476672"/>
            <a:ext cx="6082750" cy="504055"/>
          </a:xfrm>
          <a:prstGeom prst="rect">
            <a:avLst/>
          </a:prstGeom>
          <a:noFill/>
        </p:spPr>
        <p:txBody>
          <a:bodyPr wrap="square" rtlCol="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zh-CN" altLang="en-US" sz="24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需求分析</a:t>
            </a:r>
            <a:r>
              <a:rPr lang="en-US" altLang="zh-CN" sz="24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 </a:t>
            </a:r>
            <a:r>
              <a:rPr lang="zh-CN" altLang="en-US" sz="24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功能需求和非功能需求</a:t>
            </a:r>
            <a:endParaRPr lang="en-US" altLang="zh-CN" sz="20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
        <p:nvSpPr>
          <p:cNvPr id="12" name="L 形 11">
            <a:extLst>
              <a:ext uri="{FF2B5EF4-FFF2-40B4-BE49-F238E27FC236}">
                <a16:creationId xmlns:a16="http://schemas.microsoft.com/office/drawing/2014/main" id="{6C283153-1A2C-3A58-5E97-118B97F66527}"/>
              </a:ext>
            </a:extLst>
          </p:cNvPr>
          <p:cNvSpPr/>
          <p:nvPr/>
        </p:nvSpPr>
        <p:spPr>
          <a:xfrm rot="16200000">
            <a:off x="11388588" y="5841268"/>
            <a:ext cx="360040" cy="864096"/>
          </a:xfrm>
          <a:prstGeom prst="corner">
            <a:avLst>
              <a:gd name="adj1" fmla="val 33069"/>
              <a:gd name="adj2" fmla="val 33069"/>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L 形 12">
            <a:extLst>
              <a:ext uri="{FF2B5EF4-FFF2-40B4-BE49-F238E27FC236}">
                <a16:creationId xmlns:a16="http://schemas.microsoft.com/office/drawing/2014/main" id="{E54565D8-BCC0-28F0-6A5D-A38EED765874}"/>
              </a:ext>
            </a:extLst>
          </p:cNvPr>
          <p:cNvSpPr/>
          <p:nvPr/>
        </p:nvSpPr>
        <p:spPr>
          <a:xfrm rot="5400000">
            <a:off x="356999" y="1463145"/>
            <a:ext cx="360040" cy="835367"/>
          </a:xfrm>
          <a:prstGeom prst="corner">
            <a:avLst>
              <a:gd name="adj1" fmla="val 28232"/>
              <a:gd name="adj2" fmla="val 2581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1">
            <a:extLst>
              <a:ext uri="{FF2B5EF4-FFF2-40B4-BE49-F238E27FC236}">
                <a16:creationId xmlns:a16="http://schemas.microsoft.com/office/drawing/2014/main" id="{E54486AD-CFD5-B391-24FD-0A86FBA6F4CB}"/>
              </a:ext>
            </a:extLst>
          </p:cNvPr>
          <p:cNvSpPr/>
          <p:nvPr>
            <p:custDataLst>
              <p:tags r:id="rId4"/>
            </p:custDataLst>
          </p:nvPr>
        </p:nvSpPr>
        <p:spPr>
          <a:xfrm flipH="1">
            <a:off x="4614728" y="2480212"/>
            <a:ext cx="2987908" cy="2987909"/>
          </a:xfrm>
          <a:prstGeom prst="blockArc">
            <a:avLst>
              <a:gd name="adj1" fmla="val 16179400"/>
              <a:gd name="adj2" fmla="val 5340661"/>
              <a:gd name="adj3" fmla="val 20646"/>
            </a:avLst>
          </a:prstGeom>
          <a:gradFill flip="none" rotWithShape="0">
            <a:gsLst>
              <a:gs pos="0">
                <a:schemeClr val="accent1">
                  <a:lumMod val="60000"/>
                  <a:lumOff val="40000"/>
                </a:schemeClr>
              </a:gs>
              <a:gs pos="50000">
                <a:schemeClr val="accent1"/>
              </a:gs>
            </a:gsLst>
            <a:lin ang="2700000" scaled="0"/>
            <a:tileRect/>
          </a:gradFill>
          <a:ln w="50800" cap="flat" cmpd="sng" algn="ctr">
            <a:solidFill>
              <a:schemeClr val="bg1"/>
            </a:solidFill>
            <a:prstDash val="solid"/>
            <a:miter lim="800000"/>
          </a:ln>
        </p:spPr>
        <p:txBody>
          <a:bodyPr lIns="108000" tIns="108000" rIns="108000" bIns="108000" rtlCol="0" anchor="ctr"/>
          <a:lstStyle/>
          <a:p>
            <a:endParaRPr lang="zh-CN" altLang="en-US"/>
          </a:p>
        </p:txBody>
      </p:sp>
      <p:grpSp>
        <p:nvGrpSpPr>
          <p:cNvPr id="72" name="组合 71">
            <a:extLst>
              <a:ext uri="{FF2B5EF4-FFF2-40B4-BE49-F238E27FC236}">
                <a16:creationId xmlns:a16="http://schemas.microsoft.com/office/drawing/2014/main" id="{619C3F75-1CFF-FC4C-FDEE-204A7BD6A527}"/>
              </a:ext>
            </a:extLst>
          </p:cNvPr>
          <p:cNvGrpSpPr/>
          <p:nvPr/>
        </p:nvGrpSpPr>
        <p:grpSpPr>
          <a:xfrm>
            <a:off x="478895" y="1925635"/>
            <a:ext cx="4176945" cy="3743015"/>
            <a:chOff x="943474" y="1909590"/>
            <a:chExt cx="2893186" cy="3743015"/>
          </a:xfrm>
        </p:grpSpPr>
        <p:sp>
          <p:nvSpPr>
            <p:cNvPr id="68" name="Title-1">
              <a:extLst>
                <a:ext uri="{FF2B5EF4-FFF2-40B4-BE49-F238E27FC236}">
                  <a16:creationId xmlns:a16="http://schemas.microsoft.com/office/drawing/2014/main" id="{E466F74B-2C4C-9155-8FD6-457F447AC038}"/>
                </a:ext>
              </a:extLst>
            </p:cNvPr>
            <p:cNvSpPr/>
            <p:nvPr>
              <p:custDataLst>
                <p:tags r:id="rId10"/>
              </p:custDataLst>
            </p:nvPr>
          </p:nvSpPr>
          <p:spPr>
            <a:xfrm>
              <a:off x="1713203" y="1909590"/>
              <a:ext cx="169502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r>
                <a:rPr kumimoji="1" lang="zh-CN" altLang="en-US" b="1" dirty="0">
                  <a:solidFill>
                    <a:schemeClr val="tx1"/>
                  </a:solidFill>
                  <a:latin typeface="Arial" panose="020B0604020202020204" pitchFamily="34" charset="0"/>
                  <a:ea typeface="Microsoft YaHei" panose="020B0503020204020204" pitchFamily="34" charset="-122"/>
                </a:rPr>
                <a:t>功能需求</a:t>
              </a:r>
            </a:p>
          </p:txBody>
        </p:sp>
        <p:sp>
          <p:nvSpPr>
            <p:cNvPr id="69" name="Body-1">
              <a:extLst>
                <a:ext uri="{FF2B5EF4-FFF2-40B4-BE49-F238E27FC236}">
                  <a16:creationId xmlns:a16="http://schemas.microsoft.com/office/drawing/2014/main" id="{43761B05-70CB-0014-0786-FF06D39FD09D}"/>
                </a:ext>
              </a:extLst>
            </p:cNvPr>
            <p:cNvSpPr/>
            <p:nvPr>
              <p:custDataLst>
                <p:tags r:id="rId11"/>
              </p:custDataLst>
            </p:nvPr>
          </p:nvSpPr>
          <p:spPr>
            <a:xfrm>
              <a:off x="1544329" y="2367090"/>
              <a:ext cx="2292331" cy="32855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285750" indent="-285750">
                <a:lnSpc>
                  <a:spcPct val="150000"/>
                </a:lnSpc>
                <a:buFont typeface="Arial" panose="020B0604020202020204" pitchFamily="34" charset="0"/>
                <a:buChar char="•"/>
              </a:pPr>
              <a:r>
                <a:rPr kumimoji="1" lang="zh-CN" altLang="en-US" sz="1400" dirty="0">
                  <a:solidFill>
                    <a:schemeClr val="tx1"/>
                  </a:solidFill>
                  <a:latin typeface="Arial" panose="020B0604020202020204" pitchFamily="34" charset="0"/>
                  <a:ea typeface="Microsoft YaHei" panose="020B0503020204020204" pitchFamily="34" charset="-122"/>
                </a:rPr>
                <a:t>数据上传模块：负责接收检测水质的  原始数据。</a:t>
              </a:r>
              <a:endParaRPr kumimoji="1" lang="en-US" altLang="zh-CN" sz="1400" dirty="0">
                <a:solidFill>
                  <a:schemeClr val="tx1"/>
                </a:solidFill>
                <a:latin typeface="Arial" panose="020B0604020202020204" pitchFamily="34" charset="0"/>
                <a:ea typeface="Microsoft YaHei" panose="020B0503020204020204" pitchFamily="34" charset="-122"/>
              </a:endParaRPr>
            </a:p>
            <a:p>
              <a:pPr marL="285750" indent="-285750">
                <a:lnSpc>
                  <a:spcPct val="150000"/>
                </a:lnSpc>
                <a:buFont typeface="Arial" panose="020B0604020202020204" pitchFamily="34" charset="0"/>
                <a:buChar char="•"/>
              </a:pPr>
              <a:r>
                <a:rPr kumimoji="1" lang="zh-CN" altLang="en-US" sz="1400" dirty="0">
                  <a:solidFill>
                    <a:schemeClr val="tx1"/>
                  </a:solidFill>
                  <a:latin typeface="Arial" panose="020B0604020202020204" pitchFamily="34" charset="0"/>
                  <a:ea typeface="Microsoft YaHei" panose="020B0503020204020204" pitchFamily="34" charset="-122"/>
                </a:rPr>
                <a:t>数据预处理模块：负责数据清洗，如过采样处理、降噪和异常值检测。</a:t>
              </a:r>
              <a:endParaRPr kumimoji="1" lang="en-US" altLang="zh-CN" sz="1400" dirty="0">
                <a:solidFill>
                  <a:schemeClr val="tx1"/>
                </a:solidFill>
                <a:latin typeface="Arial" panose="020B0604020202020204" pitchFamily="34" charset="0"/>
                <a:ea typeface="Microsoft YaHei" panose="020B0503020204020204" pitchFamily="34" charset="-122"/>
              </a:endParaRPr>
            </a:p>
            <a:p>
              <a:pPr marL="285750" indent="-285750">
                <a:lnSpc>
                  <a:spcPct val="150000"/>
                </a:lnSpc>
                <a:buFont typeface="Arial" panose="020B0604020202020204" pitchFamily="34" charset="0"/>
                <a:buChar char="•"/>
              </a:pPr>
              <a:r>
                <a:rPr kumimoji="1" lang="zh-CN" altLang="en-US" sz="1400" dirty="0">
                  <a:solidFill>
                    <a:schemeClr val="tx1"/>
                  </a:solidFill>
                  <a:latin typeface="Arial" panose="020B0604020202020204" pitchFamily="34" charset="0"/>
                  <a:ea typeface="Microsoft YaHei" panose="020B0503020204020204" pitchFamily="34" charset="-122"/>
                </a:rPr>
                <a:t>模型训练和预测模块：使用机器学习算法来训练水质分类模型。</a:t>
              </a:r>
              <a:endParaRPr kumimoji="1" lang="en-US" altLang="zh-CN" sz="1400" dirty="0">
                <a:solidFill>
                  <a:schemeClr val="tx1"/>
                </a:solidFill>
                <a:latin typeface="Arial" panose="020B0604020202020204" pitchFamily="34" charset="0"/>
                <a:ea typeface="Microsoft YaHei" panose="020B0503020204020204" pitchFamily="34" charset="-122"/>
              </a:endParaRPr>
            </a:p>
            <a:p>
              <a:pPr marL="285750" indent="-285750">
                <a:lnSpc>
                  <a:spcPct val="150000"/>
                </a:lnSpc>
                <a:buFont typeface="Arial" panose="020B0604020202020204" pitchFamily="34" charset="0"/>
                <a:buChar char="•"/>
              </a:pPr>
              <a:r>
                <a:rPr kumimoji="1" lang="zh-CN" altLang="en-US" sz="1400" dirty="0">
                  <a:solidFill>
                    <a:schemeClr val="tx1"/>
                  </a:solidFill>
                  <a:latin typeface="Arial" panose="020B0604020202020204" pitchFamily="34" charset="0"/>
                  <a:ea typeface="Microsoft YaHei" panose="020B0503020204020204" pitchFamily="34" charset="-122"/>
                </a:rPr>
                <a:t>前端显示模块：提供直观的用户界面设计。</a:t>
              </a:r>
              <a:endParaRPr kumimoji="1" lang="en-US" altLang="zh-CN" sz="1400" dirty="0">
                <a:solidFill>
                  <a:schemeClr val="tx1"/>
                </a:solidFill>
                <a:latin typeface="Arial" panose="020B0604020202020204" pitchFamily="34" charset="0"/>
                <a:ea typeface="Microsoft YaHei" panose="020B0503020204020204" pitchFamily="34" charset="-122"/>
              </a:endParaRPr>
            </a:p>
            <a:p>
              <a:pPr marL="285750" indent="-285750">
                <a:lnSpc>
                  <a:spcPct val="150000"/>
                </a:lnSpc>
                <a:buFont typeface="Arial" panose="020B0604020202020204" pitchFamily="34" charset="0"/>
                <a:buChar char="•"/>
              </a:pPr>
              <a:r>
                <a:rPr kumimoji="1" lang="zh-CN" altLang="en-US" sz="1400" dirty="0">
                  <a:solidFill>
                    <a:schemeClr val="tx1"/>
                  </a:solidFill>
                  <a:latin typeface="Arial" panose="020B0604020202020204" pitchFamily="34" charset="0"/>
                  <a:ea typeface="Microsoft YaHei" panose="020B0503020204020204" pitchFamily="34" charset="-122"/>
                </a:rPr>
                <a:t>后端服务模块：处理来自前端的请求，调用数据处理和机器学习模块。</a:t>
              </a:r>
              <a:endParaRPr kumimoji="1" lang="en-US" altLang="zh-CN" sz="1400" dirty="0">
                <a:solidFill>
                  <a:schemeClr val="tx1"/>
                </a:solidFill>
                <a:latin typeface="Arial" panose="020B0604020202020204" pitchFamily="34" charset="0"/>
                <a:ea typeface="Microsoft YaHei" panose="020B0503020204020204" pitchFamily="34" charset="-122"/>
              </a:endParaRPr>
            </a:p>
          </p:txBody>
        </p:sp>
        <p:sp>
          <p:nvSpPr>
            <p:cNvPr id="70" name="Index-1">
              <a:extLst>
                <a:ext uri="{FF2B5EF4-FFF2-40B4-BE49-F238E27FC236}">
                  <a16:creationId xmlns:a16="http://schemas.microsoft.com/office/drawing/2014/main" id="{3C2069A9-4C78-352D-C8A7-EB7D9D8E3BDE}"/>
                </a:ext>
              </a:extLst>
            </p:cNvPr>
            <p:cNvSpPr txBox="1"/>
            <p:nvPr>
              <p:custDataLst>
                <p:tags r:id="rId12"/>
              </p:custDataLst>
            </p:nvPr>
          </p:nvSpPr>
          <p:spPr>
            <a:xfrm>
              <a:off x="943474" y="2165798"/>
              <a:ext cx="623169" cy="314415"/>
            </a:xfrm>
            <a:prstGeom prst="rect">
              <a:avLst/>
            </a:prstGeom>
            <a:gradFill>
              <a:gsLst>
                <a:gs pos="0">
                  <a:schemeClr val="accent1">
                    <a:lumMod val="60000"/>
                    <a:lumOff val="40000"/>
                  </a:schemeClr>
                </a:gs>
                <a:gs pos="50000">
                  <a:schemeClr val="accent1"/>
                </a:gs>
              </a:gsLst>
              <a:lin ang="2700000" scaled="0"/>
            </a:gradFill>
          </p:spPr>
          <p:txBody>
            <a:bodyPr wrap="none" lIns="108000" tIns="108000" rIns="108000" bIns="108000" rtlCol="0" anchor="ctr" anchorCtr="0">
              <a:noAutofit/>
            </a:bodyPr>
            <a:lstStyle>
              <a:defPPr>
                <a:defRPr lang="zh-CN"/>
              </a:defPPr>
              <a:lvl1pPr algn="ctr">
                <a:defRPr kumimoji="1" b="1">
                  <a:solidFill>
                    <a:srgbClr val="FFFFFF"/>
                  </a:solidFill>
                </a:defRPr>
              </a:lvl1pPr>
            </a:lstStyle>
            <a:p>
              <a:r>
                <a:rPr lang="en-US" altLang="zh-CN" dirty="0">
                  <a:latin typeface="Arial" panose="020B0604020202020204" pitchFamily="34" charset="0"/>
                  <a:ea typeface="Microsoft YaHei" panose="020B0503020204020204" pitchFamily="34" charset="-122"/>
                </a:rPr>
                <a:t>01</a:t>
              </a:r>
              <a:endParaRPr lang="zh-CN" altLang="en-US" dirty="0">
                <a:latin typeface="Arial" panose="020B0604020202020204" pitchFamily="34" charset="0"/>
                <a:ea typeface="Microsoft YaHei" panose="020B0503020204020204" pitchFamily="34" charset="-122"/>
              </a:endParaRPr>
            </a:p>
          </p:txBody>
        </p:sp>
        <p:cxnSp>
          <p:nvCxnSpPr>
            <p:cNvPr id="71" name="1">
              <a:extLst>
                <a:ext uri="{FF2B5EF4-FFF2-40B4-BE49-F238E27FC236}">
                  <a16:creationId xmlns:a16="http://schemas.microsoft.com/office/drawing/2014/main" id="{295E86FA-569D-0440-9B10-847090C4C9BE}"/>
                </a:ext>
              </a:extLst>
            </p:cNvPr>
            <p:cNvCxnSpPr>
              <a:cxnSpLocks/>
            </p:cNvCxnSpPr>
            <p:nvPr>
              <p:custDataLst>
                <p:tags r:id="rId13"/>
              </p:custDataLst>
            </p:nvPr>
          </p:nvCxnSpPr>
          <p:spPr>
            <a:xfrm>
              <a:off x="1544329" y="2323006"/>
              <a:ext cx="2010454" cy="0"/>
            </a:xfrm>
            <a:prstGeom prst="line">
              <a:avLst/>
            </a:prstGeom>
            <a:ln w="6350">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grpSp>
      <p:sp>
        <p:nvSpPr>
          <p:cNvPr id="60" name="2">
            <a:extLst>
              <a:ext uri="{FF2B5EF4-FFF2-40B4-BE49-F238E27FC236}">
                <a16:creationId xmlns:a16="http://schemas.microsoft.com/office/drawing/2014/main" id="{5580914C-9589-A279-051B-8C7B03C9AC65}"/>
              </a:ext>
            </a:extLst>
          </p:cNvPr>
          <p:cNvSpPr/>
          <p:nvPr>
            <p:custDataLst>
              <p:tags r:id="rId5"/>
            </p:custDataLst>
          </p:nvPr>
        </p:nvSpPr>
        <p:spPr>
          <a:xfrm>
            <a:off x="4741130" y="2480212"/>
            <a:ext cx="2987908" cy="2987909"/>
          </a:xfrm>
          <a:prstGeom prst="blockArc">
            <a:avLst>
              <a:gd name="adj1" fmla="val 16179400"/>
              <a:gd name="adj2" fmla="val 5471211"/>
              <a:gd name="adj3" fmla="val 20526"/>
            </a:avLst>
          </a:prstGeom>
          <a:gradFill flip="none" rotWithShape="0">
            <a:gsLst>
              <a:gs pos="0">
                <a:schemeClr val="accent2">
                  <a:lumMod val="60000"/>
                  <a:lumOff val="40000"/>
                </a:schemeClr>
              </a:gs>
              <a:gs pos="50000">
                <a:schemeClr val="accent2"/>
              </a:gs>
            </a:gsLst>
            <a:lin ang="2700000" scaled="0"/>
            <a:tileRect/>
          </a:gradFill>
          <a:ln w="50800" cap="flat" cmpd="sng" algn="ctr">
            <a:solidFill>
              <a:schemeClr val="bg1"/>
            </a:solidFill>
            <a:prstDash val="solid"/>
            <a:miter lim="800000"/>
          </a:ln>
        </p:spPr>
        <p:txBody>
          <a:bodyPr lIns="108000" tIns="108000" rIns="108000" bIns="108000" rtlCol="0" anchor="ctr"/>
          <a:lstStyle/>
          <a:p>
            <a:endParaRPr lang="zh-CN" altLang="en-US"/>
          </a:p>
        </p:txBody>
      </p:sp>
      <p:grpSp>
        <p:nvGrpSpPr>
          <p:cNvPr id="61" name="组合 60">
            <a:extLst>
              <a:ext uri="{FF2B5EF4-FFF2-40B4-BE49-F238E27FC236}">
                <a16:creationId xmlns:a16="http://schemas.microsoft.com/office/drawing/2014/main" id="{C054395A-33B4-A575-FADE-771163A01BDA}"/>
              </a:ext>
            </a:extLst>
          </p:cNvPr>
          <p:cNvGrpSpPr/>
          <p:nvPr/>
        </p:nvGrpSpPr>
        <p:grpSpPr>
          <a:xfrm>
            <a:off x="7256615" y="1659511"/>
            <a:ext cx="4248472" cy="4433784"/>
            <a:chOff x="7826543" y="1212816"/>
            <a:chExt cx="2343342" cy="5342071"/>
          </a:xfrm>
        </p:grpSpPr>
        <p:sp>
          <p:nvSpPr>
            <p:cNvPr id="62" name="Title-2">
              <a:extLst>
                <a:ext uri="{FF2B5EF4-FFF2-40B4-BE49-F238E27FC236}">
                  <a16:creationId xmlns:a16="http://schemas.microsoft.com/office/drawing/2014/main" id="{5BFBD925-5F72-C408-08A6-D5368EB64164}"/>
                </a:ext>
              </a:extLst>
            </p:cNvPr>
            <p:cNvSpPr/>
            <p:nvPr>
              <p:custDataLst>
                <p:tags r:id="rId6"/>
              </p:custDataLst>
            </p:nvPr>
          </p:nvSpPr>
          <p:spPr>
            <a:xfrm>
              <a:off x="8493543" y="1212816"/>
              <a:ext cx="1468801" cy="7787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r>
                <a:rPr kumimoji="1" lang="zh-CN" altLang="en-US" b="1" dirty="0">
                  <a:solidFill>
                    <a:schemeClr val="tx1"/>
                  </a:solidFill>
                  <a:latin typeface="Arial" panose="020B0604020202020204" pitchFamily="34" charset="0"/>
                  <a:ea typeface="Microsoft YaHei" panose="020B0503020204020204" pitchFamily="34" charset="-122"/>
                </a:rPr>
                <a:t>非功能需求</a:t>
              </a:r>
            </a:p>
          </p:txBody>
        </p:sp>
        <p:sp>
          <p:nvSpPr>
            <p:cNvPr id="63" name="Body-2">
              <a:extLst>
                <a:ext uri="{FF2B5EF4-FFF2-40B4-BE49-F238E27FC236}">
                  <a16:creationId xmlns:a16="http://schemas.microsoft.com/office/drawing/2014/main" id="{538DBD7E-9845-4C93-7191-CE474D51E2AB}"/>
                </a:ext>
              </a:extLst>
            </p:cNvPr>
            <p:cNvSpPr/>
            <p:nvPr>
              <p:custDataLst>
                <p:tags r:id="rId7"/>
              </p:custDataLst>
            </p:nvPr>
          </p:nvSpPr>
          <p:spPr>
            <a:xfrm>
              <a:off x="8493543" y="2142979"/>
              <a:ext cx="1676342" cy="44119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285750" indent="-285750">
                <a:lnSpc>
                  <a:spcPct val="120000"/>
                </a:lnSpc>
                <a:spcBef>
                  <a:spcPts val="600"/>
                </a:spcBef>
                <a:buFont typeface="Arial" panose="020B0604020202020204" pitchFamily="34" charset="0"/>
                <a:buChar char="•"/>
              </a:pPr>
              <a:r>
                <a:rPr kumimoji="1" lang="zh-CN" altLang="en-US" sz="1400" dirty="0">
                  <a:solidFill>
                    <a:schemeClr val="tx1"/>
                  </a:solidFill>
                  <a:latin typeface="Arial" panose="020B0604020202020204" pitchFamily="34" charset="0"/>
                  <a:ea typeface="Microsoft YaHei" panose="020B0503020204020204" pitchFamily="34" charset="-122"/>
                </a:rPr>
                <a:t>性能方面，要求系统应具备高可用性和响应速度，性能要求系统能够快速处理大量数据。</a:t>
              </a:r>
              <a:endParaRPr kumimoji="1" lang="en-US" altLang="zh-CN" sz="1400" dirty="0">
                <a:solidFill>
                  <a:schemeClr val="tx1"/>
                </a:solidFill>
                <a:latin typeface="Arial" panose="020B0604020202020204" pitchFamily="34" charset="0"/>
                <a:ea typeface="Microsoft YaHei" panose="020B0503020204020204" pitchFamily="34" charset="-122"/>
              </a:endParaRPr>
            </a:p>
            <a:p>
              <a:pPr marL="285750" indent="-285750">
                <a:lnSpc>
                  <a:spcPct val="120000"/>
                </a:lnSpc>
                <a:spcBef>
                  <a:spcPts val="600"/>
                </a:spcBef>
                <a:buFont typeface="Arial" panose="020B0604020202020204" pitchFamily="34" charset="0"/>
                <a:buChar char="•"/>
              </a:pPr>
              <a:r>
                <a:rPr kumimoji="1" lang="zh-CN" altLang="en-US" sz="1400" dirty="0">
                  <a:solidFill>
                    <a:schemeClr val="tx1"/>
                  </a:solidFill>
                  <a:latin typeface="Arial" panose="020B0604020202020204" pitchFamily="34" charset="0"/>
                  <a:ea typeface="Microsoft YaHei" panose="020B0503020204020204" pitchFamily="34" charset="-122"/>
                </a:rPr>
                <a:t>可用性方面，要求系统界面直观易用，让用户无需专业训练即可操作。</a:t>
              </a:r>
              <a:endParaRPr kumimoji="1" lang="en-US" altLang="zh-CN" sz="1400" dirty="0">
                <a:solidFill>
                  <a:schemeClr val="tx1"/>
                </a:solidFill>
                <a:latin typeface="Arial" panose="020B0604020202020204" pitchFamily="34" charset="0"/>
                <a:ea typeface="Microsoft YaHei" panose="020B0503020204020204" pitchFamily="34" charset="-122"/>
              </a:endParaRPr>
            </a:p>
            <a:p>
              <a:pPr marL="285750" indent="-285750">
                <a:lnSpc>
                  <a:spcPct val="120000"/>
                </a:lnSpc>
                <a:spcBef>
                  <a:spcPts val="600"/>
                </a:spcBef>
                <a:buFont typeface="Arial" panose="020B0604020202020204" pitchFamily="34" charset="0"/>
                <a:buChar char="•"/>
              </a:pPr>
              <a:r>
                <a:rPr kumimoji="1" lang="zh-CN" altLang="en-US" sz="1400" dirty="0">
                  <a:solidFill>
                    <a:schemeClr val="tx1"/>
                  </a:solidFill>
                  <a:latin typeface="Arial" panose="020B0604020202020204" pitchFamily="34" charset="0"/>
                  <a:ea typeface="Microsoft YaHei" panose="020B0503020204020204" pitchFamily="34" charset="-122"/>
                </a:rPr>
                <a:t>兼容性方面，确保系统</a:t>
              </a:r>
              <a:r>
                <a:rPr kumimoji="1" lang="en-US" altLang="zh-CN" sz="1400" dirty="0">
                  <a:solidFill>
                    <a:schemeClr val="tx1"/>
                  </a:solidFill>
                  <a:latin typeface="Arial" panose="020B0604020202020204" pitchFamily="34" charset="0"/>
                  <a:ea typeface="Microsoft YaHei" panose="020B0503020204020204" pitchFamily="34" charset="-122"/>
                </a:rPr>
                <a:t>API</a:t>
              </a:r>
              <a:r>
                <a:rPr kumimoji="1" lang="zh-CN" altLang="en-US" sz="1400" dirty="0">
                  <a:solidFill>
                    <a:schemeClr val="tx1"/>
                  </a:solidFill>
                  <a:latin typeface="Arial" panose="020B0604020202020204" pitchFamily="34" charset="0"/>
                  <a:ea typeface="Microsoft YaHei" panose="020B0503020204020204" pitchFamily="34" charset="-122"/>
                </a:rPr>
                <a:t>的标准化和文档化，方便与其他系统集成和数据共享</a:t>
              </a:r>
              <a:endParaRPr kumimoji="1" lang="en-US" altLang="zh-CN" sz="1400" dirty="0">
                <a:solidFill>
                  <a:schemeClr val="tx1"/>
                </a:solidFill>
                <a:latin typeface="Arial" panose="020B0604020202020204" pitchFamily="34" charset="0"/>
                <a:ea typeface="Microsoft YaHei" panose="020B0503020204020204" pitchFamily="34" charset="-122"/>
              </a:endParaRPr>
            </a:p>
            <a:p>
              <a:pPr marL="285750" indent="-285750">
                <a:lnSpc>
                  <a:spcPct val="120000"/>
                </a:lnSpc>
                <a:spcBef>
                  <a:spcPts val="600"/>
                </a:spcBef>
                <a:buFont typeface="Arial" panose="020B0604020202020204" pitchFamily="34" charset="0"/>
                <a:buChar char="•"/>
              </a:pPr>
              <a:r>
                <a:rPr kumimoji="1" lang="zh-CN" altLang="en-US" sz="1400" dirty="0">
                  <a:solidFill>
                    <a:schemeClr val="tx1"/>
                  </a:solidFill>
                  <a:latin typeface="Arial" panose="020B0604020202020204" pitchFamily="34" charset="0"/>
                  <a:ea typeface="Microsoft YaHei" panose="020B0503020204020204" pitchFamily="34" charset="-122"/>
                </a:rPr>
                <a:t>可维护性方面，设计时应采用模块化和松耦合的架构，以便在未来可以方便地添加新功能或升级现有功能。</a:t>
              </a:r>
              <a:endParaRPr kumimoji="1" lang="en-US" altLang="zh-CN" sz="1400" dirty="0">
                <a:solidFill>
                  <a:schemeClr val="tx1"/>
                </a:solidFill>
                <a:latin typeface="Arial" panose="020B0604020202020204" pitchFamily="34" charset="0"/>
                <a:ea typeface="Microsoft YaHei" panose="020B0503020204020204" pitchFamily="34" charset="-122"/>
              </a:endParaRPr>
            </a:p>
          </p:txBody>
        </p:sp>
        <p:sp>
          <p:nvSpPr>
            <p:cNvPr id="64" name="Index-2">
              <a:extLst>
                <a:ext uri="{FF2B5EF4-FFF2-40B4-BE49-F238E27FC236}">
                  <a16:creationId xmlns:a16="http://schemas.microsoft.com/office/drawing/2014/main" id="{F9B64A3B-7D02-7B69-D3C4-FC50813B6671}"/>
                </a:ext>
              </a:extLst>
            </p:cNvPr>
            <p:cNvSpPr txBox="1"/>
            <p:nvPr>
              <p:custDataLst>
                <p:tags r:id="rId8"/>
              </p:custDataLst>
            </p:nvPr>
          </p:nvSpPr>
          <p:spPr>
            <a:xfrm>
              <a:off x="7826543" y="1797264"/>
              <a:ext cx="540000" cy="540000"/>
            </a:xfrm>
            <a:prstGeom prst="rect">
              <a:avLst/>
            </a:prstGeom>
            <a:gradFill>
              <a:gsLst>
                <a:gs pos="0">
                  <a:schemeClr val="accent2">
                    <a:lumMod val="60000"/>
                    <a:lumOff val="40000"/>
                  </a:schemeClr>
                </a:gs>
                <a:gs pos="50000">
                  <a:schemeClr val="accent2"/>
                </a:gs>
              </a:gsLst>
              <a:lin ang="2700000" scaled="0"/>
            </a:gradFill>
          </p:spPr>
          <p:txBody>
            <a:bodyPr wrap="none" lIns="108000" tIns="108000" rIns="108000" bIns="108000" rtlCol="0" anchor="ctr" anchorCtr="0">
              <a:noAutofit/>
            </a:bodyPr>
            <a:lstStyle>
              <a:defPPr>
                <a:defRPr lang="zh-CN"/>
              </a:defPPr>
              <a:lvl1pPr algn="ctr">
                <a:defRPr kumimoji="1" b="1">
                  <a:solidFill>
                    <a:srgbClr val="FFFFFF"/>
                  </a:solidFill>
                </a:defRPr>
              </a:lvl1pPr>
            </a:lstStyle>
            <a:p>
              <a:r>
                <a:rPr lang="en-US" altLang="zh-CN" dirty="0">
                  <a:latin typeface="Arial" panose="020B0604020202020204" pitchFamily="34" charset="0"/>
                  <a:ea typeface="Microsoft YaHei" panose="020B0503020204020204" pitchFamily="34" charset="-122"/>
                </a:rPr>
                <a:t>02</a:t>
              </a:r>
              <a:endParaRPr lang="zh-CN" altLang="en-US" dirty="0">
                <a:latin typeface="Arial" panose="020B0604020202020204" pitchFamily="34" charset="0"/>
                <a:ea typeface="Microsoft YaHei" panose="020B0503020204020204" pitchFamily="34" charset="-122"/>
              </a:endParaRPr>
            </a:p>
          </p:txBody>
        </p:sp>
        <p:cxnSp>
          <p:nvCxnSpPr>
            <p:cNvPr id="65" name="2">
              <a:extLst>
                <a:ext uri="{FF2B5EF4-FFF2-40B4-BE49-F238E27FC236}">
                  <a16:creationId xmlns:a16="http://schemas.microsoft.com/office/drawing/2014/main" id="{589A4DA4-30CC-FF07-84BF-69497563E06C}"/>
                </a:ext>
              </a:extLst>
            </p:cNvPr>
            <p:cNvCxnSpPr>
              <a:cxnSpLocks/>
            </p:cNvCxnSpPr>
            <p:nvPr>
              <p:custDataLst>
                <p:tags r:id="rId9"/>
              </p:custDataLst>
            </p:nvPr>
          </p:nvCxnSpPr>
          <p:spPr>
            <a:xfrm>
              <a:off x="8366543" y="2067265"/>
              <a:ext cx="1742137" cy="0"/>
            </a:xfrm>
            <a:prstGeom prst="line">
              <a:avLst/>
            </a:prstGeom>
            <a:ln w="6350">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p:cover dir="l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name="chapter_2">
    <p:bg>
      <p:bgPr>
        <a:solidFill>
          <a:schemeClr val="bg1"/>
        </a:solidFill>
        <a:effectLst/>
      </p:bgPr>
    </p:bg>
    <p:spTree>
      <p:nvGrpSpPr>
        <p:cNvPr id="1" name=""/>
        <p:cNvGrpSpPr/>
        <p:nvPr/>
      </p:nvGrpSpPr>
      <p:grpSpPr>
        <a:xfrm>
          <a:off x="0" y="0"/>
          <a:ext cx="0" cy="0"/>
          <a:chOff x="0" y="0"/>
          <a:chExt cx="0" cy="0"/>
        </a:xfrm>
      </p:grpSpPr>
      <p:sp>
        <p:nvSpPr>
          <p:cNvPr id="2" name="Text1">
            <a:extLst>
              <a:ext uri="{FF2B5EF4-FFF2-40B4-BE49-F238E27FC236}">
                <a16:creationId xmlns:a16="http://schemas.microsoft.com/office/drawing/2014/main" id="{E455AF4E-940E-5A39-5639-7494952923E8}"/>
              </a:ext>
            </a:extLst>
          </p:cNvPr>
          <p:cNvSpPr txBox="1"/>
          <p:nvPr>
            <p:custDataLst>
              <p:tags r:id="rId2"/>
            </p:custDataLst>
          </p:nvPr>
        </p:nvSpPr>
        <p:spPr>
          <a:xfrm>
            <a:off x="803012" y="2657162"/>
            <a:ext cx="6788635" cy="1300480"/>
          </a:xfrm>
          <a:prstGeom prst="rect">
            <a:avLst/>
          </a:prstGeom>
          <a:noFill/>
        </p:spPr>
        <p:txBody>
          <a:bodyPr wrap="square" rtlCol="0" anchor="t" anchorCtr="0">
            <a:normAutofit/>
          </a:bodyPr>
          <a:lstStyle>
            <a:defPPr>
              <a:defRPr lang="en-US"/>
            </a:defPPr>
            <a:lvl1pPr marL="0" algn="l" defTabSz="9144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6000" spc="0" dirty="0">
                <a:solidFill>
                  <a:schemeClr val="tx1"/>
                </a:solidFill>
                <a:latin typeface="微软雅黑" panose="020B0503020204020204" charset="-122"/>
                <a:ea typeface="微软雅黑" panose="020B0503020204020204" charset="-122"/>
                <a:cs typeface="字体圈欣意冠黑体" panose="00000500000000000000" charset="-122"/>
                <a:sym typeface="+mn-lt"/>
              </a:rPr>
              <a:t>研究内容</a:t>
            </a:r>
            <a:endParaRPr lang="zh-CN" altLang="en-US" sz="6000" spc="0" dirty="0">
              <a:solidFill>
                <a:schemeClr val="tx1"/>
              </a:solidFill>
              <a:uFillTx/>
              <a:latin typeface="微软雅黑" panose="020B0503020204020204" pitchFamily="34" charset="-122"/>
              <a:ea typeface="微软雅黑" panose="020B0503020204020204" pitchFamily="34" charset="-122"/>
              <a:cs typeface="字体圈欣意冠黑体" panose="00000500000000000000" charset="-122"/>
              <a:sym typeface="+mn-lt"/>
            </a:endParaRPr>
          </a:p>
        </p:txBody>
      </p:sp>
      <p:sp>
        <p:nvSpPr>
          <p:cNvPr id="3" name="Text2">
            <a:extLst>
              <a:ext uri="{FF2B5EF4-FFF2-40B4-BE49-F238E27FC236}">
                <a16:creationId xmlns:a16="http://schemas.microsoft.com/office/drawing/2014/main" id="{678B6BB0-C2B0-B5CE-D015-A6C534928D42}"/>
              </a:ext>
            </a:extLst>
          </p:cNvPr>
          <p:cNvSpPr txBox="1"/>
          <p:nvPr>
            <p:custDataLst>
              <p:tags r:id="rId3"/>
            </p:custDataLst>
          </p:nvPr>
        </p:nvSpPr>
        <p:spPr>
          <a:xfrm>
            <a:off x="803013" y="4094168"/>
            <a:ext cx="3800886" cy="733014"/>
          </a:xfrm>
          <a:prstGeom prst="rect">
            <a:avLst/>
          </a:prstGeom>
          <a:noFill/>
        </p:spPr>
        <p:txBody>
          <a:bodyPr wrap="square"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chemeClr val="bg2">
                    <a:alpha val="80000"/>
                  </a:schemeClr>
                </a:solidFill>
                <a:uFillTx/>
                <a:latin typeface="微软雅黑" panose="020B0503020204020204" pitchFamily="34" charset="-122"/>
                <a:ea typeface="微软雅黑" panose="020B0503020204020204" pitchFamily="34" charset="-122"/>
                <a:cs typeface="Open Sans" panose="020B0606030504020204" pitchFamily="34" charset="0"/>
              </a:rPr>
              <a:t>Main research content</a:t>
            </a:r>
          </a:p>
        </p:txBody>
      </p:sp>
      <p:sp>
        <p:nvSpPr>
          <p:cNvPr id="4" name="Text3">
            <a:extLst>
              <a:ext uri="{FF2B5EF4-FFF2-40B4-BE49-F238E27FC236}">
                <a16:creationId xmlns:a16="http://schemas.microsoft.com/office/drawing/2014/main" id="{1F1E0FFD-A32B-E577-D97C-156E6E28035B}"/>
              </a:ext>
            </a:extLst>
          </p:cNvPr>
          <p:cNvSpPr txBox="1"/>
          <p:nvPr>
            <p:custDataLst>
              <p:tags r:id="rId4"/>
            </p:custDataLst>
          </p:nvPr>
        </p:nvSpPr>
        <p:spPr>
          <a:xfrm>
            <a:off x="802902" y="780728"/>
            <a:ext cx="1611989" cy="1452596"/>
          </a:xfrm>
          <a:prstGeom prst="rect">
            <a:avLst/>
          </a:prstGeom>
          <a:noFill/>
        </p:spPr>
        <p:txBody>
          <a:bodyPr wrap="square" rtlCol="0" anchor="ctr">
            <a:normAutofit fontScale="9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8800" b="1">
                <a:latin typeface="微软雅黑" panose="020B0503020204020204" pitchFamily="34" charset="-122"/>
                <a:ea typeface="微软雅黑" panose="020B0503020204020204" pitchFamily="34" charset="-122"/>
              </a:rPr>
              <a:t>03</a:t>
            </a:r>
          </a:p>
        </p:txBody>
      </p:sp>
      <p:sp>
        <p:nvSpPr>
          <p:cNvPr id="5" name="矩形 4">
            <a:extLst>
              <a:ext uri="{FF2B5EF4-FFF2-40B4-BE49-F238E27FC236}">
                <a16:creationId xmlns:a16="http://schemas.microsoft.com/office/drawing/2014/main" id="{CBBE1E56-DCC0-B7BC-C17B-B9EC43432525}"/>
              </a:ext>
            </a:extLst>
          </p:cNvPr>
          <p:cNvSpPr/>
          <p:nvPr/>
        </p:nvSpPr>
        <p:spPr>
          <a:xfrm flipV="1">
            <a:off x="987082" y="2233324"/>
            <a:ext cx="1062436" cy="16671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9" name="shape 8">
            <a:extLst>
              <a:ext uri="{FF2B5EF4-FFF2-40B4-BE49-F238E27FC236}">
                <a16:creationId xmlns:a16="http://schemas.microsoft.com/office/drawing/2014/main" id="{82E70DFF-7881-C6A2-A7CB-7D989127EFEC}"/>
              </a:ext>
            </a:extLst>
          </p:cNvPr>
          <p:cNvPicPr>
            <a:picLocks noChangeAspect="1"/>
          </p:cNvPicPr>
          <p:nvPr/>
        </p:nvPicPr>
        <p:blipFill>
          <a:blip r:embed="rId7">
            <a:extLst>
              <a:ext uri="{28A0092B-C50C-407E-A947-70E740481C1C}">
                <a14:useLocalDpi xmlns:a14="http://schemas.microsoft.com/office/drawing/2010/main" val="0"/>
              </a:ext>
            </a:extLst>
          </a:blip>
          <a:srcRect t="429" b="55136"/>
          <a:stretch>
            <a:fillRect/>
          </a:stretch>
        </p:blipFill>
        <p:spPr>
          <a:xfrm flipH="1">
            <a:off x="0" y="3821752"/>
            <a:ext cx="12192000" cy="3036248"/>
          </a:xfrm>
          <a:custGeom>
            <a:avLst/>
            <a:gdLst>
              <a:gd name="connsiteX0" fmla="*/ 2625648 w 12192000"/>
              <a:gd name="connsiteY0" fmla="*/ 305 h 3036248"/>
              <a:gd name="connsiteX1" fmla="*/ 44904 w 12192000"/>
              <a:gd name="connsiteY1" fmla="*/ 616786 h 3036248"/>
              <a:gd name="connsiteX2" fmla="*/ 0 w 12192000"/>
              <a:gd name="connsiteY2" fmla="*/ 638002 h 3036248"/>
              <a:gd name="connsiteX3" fmla="*/ 0 w 12192000"/>
              <a:gd name="connsiteY3" fmla="*/ 3036248 h 3036248"/>
              <a:gd name="connsiteX4" fmla="*/ 12192000 w 12192000"/>
              <a:gd name="connsiteY4" fmla="*/ 3036248 h 3036248"/>
              <a:gd name="connsiteX5" fmla="*/ 12192000 w 12192000"/>
              <a:gd name="connsiteY5" fmla="*/ 1406770 h 3036248"/>
              <a:gd name="connsiteX6" fmla="*/ 12092565 w 12192000"/>
              <a:gd name="connsiteY6" fmla="*/ 1430169 h 3036248"/>
              <a:gd name="connsiteX7" fmla="*/ 2625648 w 12192000"/>
              <a:gd name="connsiteY7" fmla="*/ 305 h 303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036248">
                <a:moveTo>
                  <a:pt x="2625648" y="305"/>
                </a:moveTo>
                <a:cubicBezTo>
                  <a:pt x="1879423" y="-8158"/>
                  <a:pt x="1048145" y="159039"/>
                  <a:pt x="44904" y="616786"/>
                </a:cubicBezTo>
                <a:lnTo>
                  <a:pt x="0" y="638002"/>
                </a:lnTo>
                <a:lnTo>
                  <a:pt x="0" y="3036248"/>
                </a:lnTo>
                <a:lnTo>
                  <a:pt x="12192000" y="3036248"/>
                </a:lnTo>
                <a:lnTo>
                  <a:pt x="12192000" y="1406770"/>
                </a:lnTo>
                <a:lnTo>
                  <a:pt x="12092565" y="1430169"/>
                </a:lnTo>
                <a:cubicBezTo>
                  <a:pt x="7042666" y="2559692"/>
                  <a:pt x="5438340" y="32203"/>
                  <a:pt x="2625648" y="305"/>
                </a:cubicBezTo>
                <a:close/>
              </a:path>
            </a:pathLst>
          </a:custGeom>
        </p:spPr>
      </p:pic>
    </p:spTree>
    <p:custDataLst>
      <p:tags r:id="rId1"/>
    </p:custDataLst>
    <p:extLst>
      <p:ext uri="{BB962C8B-B14F-4D97-AF65-F5344CB8AC3E}">
        <p14:creationId xmlns:p14="http://schemas.microsoft.com/office/powerpoint/2010/main" val="1681797400"/>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3">
            <a:extLst>
              <a:ext uri="{FF2B5EF4-FFF2-40B4-BE49-F238E27FC236}">
                <a16:creationId xmlns:a16="http://schemas.microsoft.com/office/drawing/2014/main" id="{DEDCF1F9-10C3-18E4-B62B-729359A0E954}"/>
              </a:ext>
            </a:extLst>
          </p:cNvPr>
          <p:cNvSpPr/>
          <p:nvPr>
            <p:custDataLst>
              <p:tags r:id="rId1"/>
            </p:custDataLst>
          </p:nvPr>
        </p:nvSpPr>
        <p:spPr>
          <a:xfrm rot="10800000">
            <a:off x="-2809" y="4187838"/>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53" name="Shape3">
            <a:extLst>
              <a:ext uri="{FF2B5EF4-FFF2-40B4-BE49-F238E27FC236}">
                <a16:creationId xmlns:a16="http://schemas.microsoft.com/office/drawing/2014/main" id="{AC8A3157-6786-507F-94F8-6596149CE10A}"/>
              </a:ext>
            </a:extLst>
          </p:cNvPr>
          <p:cNvSpPr/>
          <p:nvPr>
            <p:custDataLst>
              <p:tags r:id="rId2"/>
            </p:custDataLst>
          </p:nvPr>
        </p:nvSpPr>
        <p:spPr>
          <a:xfrm>
            <a:off x="1" y="-24876"/>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26" name="Text9">
            <a:extLst>
              <a:ext uri="{FF2B5EF4-FFF2-40B4-BE49-F238E27FC236}">
                <a16:creationId xmlns:a16="http://schemas.microsoft.com/office/drawing/2014/main" id="{18AF71BE-E5CB-DC6F-3302-E6BF01D83BD9}"/>
              </a:ext>
            </a:extLst>
          </p:cNvPr>
          <p:cNvSpPr txBox="1"/>
          <p:nvPr>
            <p:custDataLst>
              <p:tags r:id="rId3"/>
            </p:custDataLst>
          </p:nvPr>
        </p:nvSpPr>
        <p:spPr>
          <a:xfrm>
            <a:off x="344998" y="333801"/>
            <a:ext cx="11496384"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ct val="0"/>
              </a:spcBef>
              <a:spcAft>
                <a:spcPct val="0"/>
              </a:spcAft>
              <a:buClrTx/>
              <a:buSzTx/>
              <a:buFontTx/>
              <a:buNone/>
              <a:defRPr/>
            </a:pPr>
            <a:r>
              <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系统总体架构设计与工作流程图</a:t>
            </a:r>
            <a:endParaRPr lang="en-US" altLang="zh-CN"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pic>
        <p:nvPicPr>
          <p:cNvPr id="3" name="图片 2" descr="图形用户界面&#10;&#10;描述已自动生成">
            <a:extLst>
              <a:ext uri="{FF2B5EF4-FFF2-40B4-BE49-F238E27FC236}">
                <a16:creationId xmlns:a16="http://schemas.microsoft.com/office/drawing/2014/main" id="{54659CBB-B51C-6288-87AA-5B5AEF1055D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79376" y="1322833"/>
            <a:ext cx="5859080" cy="5357769"/>
          </a:xfrm>
          <a:prstGeom prst="rect">
            <a:avLst/>
          </a:prstGeom>
        </p:spPr>
      </p:pic>
      <p:pic>
        <p:nvPicPr>
          <p:cNvPr id="2" name="图片 1" descr="图示&#10;&#10;描述已自动生成">
            <a:extLst>
              <a:ext uri="{FF2B5EF4-FFF2-40B4-BE49-F238E27FC236}">
                <a16:creationId xmlns:a16="http://schemas.microsoft.com/office/drawing/2014/main" id="{7771929C-EA3A-E273-369B-A3A36147528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76996" y="1315941"/>
            <a:ext cx="4176464" cy="5265976"/>
          </a:xfrm>
          <a:prstGeom prst="rect">
            <a:avLst/>
          </a:prstGeom>
        </p:spPr>
      </p:pic>
    </p:spTree>
    <p:extLst>
      <p:ext uri="{BB962C8B-B14F-4D97-AF65-F5344CB8AC3E}">
        <p14:creationId xmlns:p14="http://schemas.microsoft.com/office/powerpoint/2010/main" val="3533778991"/>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平滑17">
            <a:extLst>
              <a:ext uri="{FF2B5EF4-FFF2-40B4-BE49-F238E27FC236}">
                <a16:creationId xmlns:a16="http://schemas.microsoft.com/office/drawing/2014/main" id="{AEE934E0-A349-4F90-8072-215026EF5CE2}"/>
              </a:ext>
            </a:extLst>
          </p:cNvPr>
          <p:cNvSpPr/>
          <p:nvPr>
            <p:custDataLst>
              <p:tags r:id="rId2"/>
            </p:custDataLst>
          </p:nvPr>
        </p:nvSpPr>
        <p:spPr>
          <a:xfrm>
            <a:off x="0" y="5349"/>
            <a:ext cx="12192099" cy="13141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sz="1800">
              <a:latin typeface="微软雅黑" panose="020B0503020204020204" pitchFamily="34" charset="-122"/>
              <a:ea typeface="微软雅黑" panose="020B0503020204020204" pitchFamily="34" charset="-122"/>
            </a:endParaRPr>
          </a:p>
        </p:txBody>
      </p:sp>
      <p:sp>
        <p:nvSpPr>
          <p:cNvPr id="2" name="Text1">
            <a:extLst>
              <a:ext uri="{FF2B5EF4-FFF2-40B4-BE49-F238E27FC236}">
                <a16:creationId xmlns:a16="http://schemas.microsoft.com/office/drawing/2014/main" id="{A4F73D56-442E-6FCB-2BF9-3F9D2FC3F665}"/>
              </a:ext>
            </a:extLst>
          </p:cNvPr>
          <p:cNvSpPr txBox="1"/>
          <p:nvPr>
            <p:custDataLst>
              <p:tags r:id="rId3"/>
            </p:custDataLst>
          </p:nvPr>
        </p:nvSpPr>
        <p:spPr>
          <a:xfrm>
            <a:off x="479376" y="476672"/>
            <a:ext cx="6082750" cy="504055"/>
          </a:xfrm>
          <a:prstGeom prst="rect">
            <a:avLst/>
          </a:prstGeom>
          <a:noFill/>
        </p:spPr>
        <p:txBody>
          <a:bodyPr wrap="square" rtlCol="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en-US" altLang="zh-CN" sz="24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研究内容</a:t>
            </a:r>
            <a:r>
              <a:rPr lang="en-US" altLang="zh-CN" sz="24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 </a:t>
            </a:r>
            <a:r>
              <a:rPr lang="zh-CN" altLang="en-US" sz="24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数据集获取及数据特征选取</a:t>
            </a:r>
            <a:endParaRPr lang="en-US" altLang="zh-CN" sz="20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
        <p:nvSpPr>
          <p:cNvPr id="3" name="Text2">
            <a:extLst>
              <a:ext uri="{FF2B5EF4-FFF2-40B4-BE49-F238E27FC236}">
                <a16:creationId xmlns:a16="http://schemas.microsoft.com/office/drawing/2014/main" id="{4AEA6FF8-8AA7-DF63-F7EB-D9556B8F3CDF}"/>
              </a:ext>
            </a:extLst>
          </p:cNvPr>
          <p:cNvSpPr txBox="1"/>
          <p:nvPr>
            <p:custDataLst>
              <p:tags r:id="rId4"/>
            </p:custDataLst>
          </p:nvPr>
        </p:nvSpPr>
        <p:spPr>
          <a:xfrm>
            <a:off x="335360" y="1772816"/>
            <a:ext cx="7920880" cy="4824536"/>
          </a:xfrm>
          <a:prstGeom prst="rect">
            <a:avLst/>
          </a:prstGeom>
          <a:noFill/>
          <a:ln>
            <a:noFill/>
          </a:ln>
        </p:spPr>
        <p:txBody>
          <a:bodyPr spcFirstLastPara="1" wrap="square" lIns="60950" tIns="30466" rIns="60950" bIns="30466" anchor="t" anchorCtr="0">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70000"/>
              </a:lnSpc>
              <a:spcBef>
                <a:spcPts val="600"/>
              </a:spcBef>
              <a:spcAft>
                <a:spcPts val="600"/>
              </a:spcAft>
              <a:defRPr/>
            </a:pPr>
            <a:r>
              <a:rPr lang="zh-CN" altLang="en-US" sz="1500" dirty="0">
                <a:latin typeface="Times New Roman" panose="02020603050405020304" pitchFamily="18" charset="0"/>
                <a:ea typeface="宋体" panose="02010600030101010101" pitchFamily="2" charset="-122"/>
                <a:cs typeface="Times New Roman" panose="02020603050405020304" pitchFamily="18" charset="0"/>
                <a:sym typeface="思源黑体 CN" panose="020B0500000000000000" pitchFamily="34" charset="-122"/>
              </a:rPr>
              <a:t>本研究所使用的水质数据集来源于</a:t>
            </a:r>
            <a:r>
              <a:rPr lang="en-US" altLang="zh-CN" sz="14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sym typeface="思源黑体 CN" panose="020B0500000000000000" pitchFamily="34" charset="-122"/>
              </a:rPr>
              <a:t>Kaggle</a:t>
            </a:r>
            <a:r>
              <a:rPr lang="zh-CN" altLang="en-US" sz="1500" dirty="0">
                <a:latin typeface="Times New Roman" panose="02020603050405020304" pitchFamily="18" charset="0"/>
                <a:ea typeface="宋体" panose="02010600030101010101" pitchFamily="2" charset="-122"/>
                <a:cs typeface="Times New Roman" panose="02020603050405020304" pitchFamily="18" charset="0"/>
                <a:sym typeface="思源黑体 CN" panose="020B0500000000000000" pitchFamily="34" charset="-122"/>
              </a:rPr>
              <a:t>平台。数据集中包含了多个特征值，这些特征值是对水质状况进行评估和监测的关键参数。下面是最佳水质中每个特征值指标最优取值范围：</a:t>
            </a:r>
            <a:endParaRPr lang="en-US" altLang="zh-CN" sz="1500" dirty="0">
              <a:latin typeface="Times New Roman" panose="02020603050405020304" pitchFamily="18" charset="0"/>
              <a:ea typeface="宋体" panose="02010600030101010101" pitchFamily="2" charset="-122"/>
              <a:cs typeface="Times New Roman" panose="02020603050405020304" pitchFamily="18" charset="0"/>
              <a:sym typeface="思源黑体 CN" panose="020B0500000000000000" pitchFamily="34" charset="-122"/>
            </a:endParaRPr>
          </a:p>
          <a:p>
            <a:pPr algn="just">
              <a:lnSpc>
                <a:spcPct val="170000"/>
              </a:lnSpc>
              <a:spcBef>
                <a:spcPts val="600"/>
              </a:spcBef>
              <a:spcAft>
                <a:spcPts val="600"/>
              </a:spcAft>
              <a:defRPr/>
            </a:pPr>
            <a:r>
              <a:rPr lang="zh-CN" altLang="en-US" sz="14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rPr>
              <a:t>自变量：</a:t>
            </a:r>
          </a:p>
          <a:p>
            <a:pPr marL="342900" marR="0" lvl="0" indent="-342900" algn="just" defTabSz="914400" rtl="0" eaLnBrk="1" fontAlgn="auto" latinLnBrk="0" hangingPunct="1">
              <a:lnSpc>
                <a:spcPct val="170000"/>
              </a:lnSpc>
              <a:spcBef>
                <a:spcPts val="600"/>
              </a:spcBef>
              <a:buClrTx/>
              <a:buSzTx/>
              <a:buFont typeface="Arial" panose="020B0604020202020204" pitchFamily="34" charset="0"/>
              <a:buChar char="•"/>
              <a:defRPr/>
            </a:pPr>
            <a:r>
              <a:rPr lang="zh-CN" altLang="zh-CN" sz="1200" b="1" dirty="0">
                <a:solidFill>
                  <a:schemeClr val="accent1"/>
                </a:solidFill>
                <a:latin typeface="微软雅黑" panose="020B0503020204020204" pitchFamily="34" charset="-122"/>
                <a:ea typeface="微软雅黑" panose="020B0503020204020204" pitchFamily="34" charset="-122"/>
                <a:cs typeface="+mn-ea"/>
              </a:rPr>
              <a:t>温度：</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水体的最佳温度范围应该在</a:t>
            </a:r>
            <a:r>
              <a:rPr lang="en-US" altLang="zh-CN" sz="1300" dirty="0">
                <a:effectLst/>
                <a:latin typeface="Times New Roman" panose="02020603050405020304" pitchFamily="18" charset="0"/>
                <a:ea typeface="宋体" panose="02010600030101010101" pitchFamily="2" charset="-122"/>
              </a:rPr>
              <a:t>20</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300" dirty="0">
                <a:effectLst/>
                <a:latin typeface="Times New Roman" panose="02020603050405020304" pitchFamily="18" charset="0"/>
                <a:ea typeface="宋体" panose="02010600030101010101" pitchFamily="2" charset="-122"/>
              </a:rPr>
              <a:t>C</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到</a:t>
            </a:r>
            <a:r>
              <a:rPr lang="en-US" altLang="zh-CN" sz="1300" dirty="0">
                <a:effectLst/>
                <a:latin typeface="Times New Roman" panose="02020603050405020304" pitchFamily="18" charset="0"/>
                <a:ea typeface="宋体" panose="02010600030101010101" pitchFamily="2" charset="-122"/>
              </a:rPr>
              <a:t>30</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300" dirty="0">
                <a:effectLst/>
                <a:latin typeface="Times New Roman" panose="02020603050405020304" pitchFamily="18" charset="0"/>
                <a:ea typeface="宋体" panose="02010600030101010101" pitchFamily="2" charset="-122"/>
              </a:rPr>
              <a:t>C</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之间，温度的偏离可能意味着环境的异常变化。</a:t>
            </a:r>
            <a:endParaRPr lang="en-US" altLang="zh-CN" sz="13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70000"/>
              </a:lnSpc>
              <a:spcBef>
                <a:spcPts val="600"/>
              </a:spcBef>
              <a:buClrTx/>
              <a:buSzTx/>
              <a:buFont typeface="Arial" panose="020B0604020202020204" pitchFamily="34" charset="0"/>
              <a:buChar char="•"/>
              <a:defRPr/>
            </a:pPr>
            <a:r>
              <a:rPr lang="zh-CN" altLang="zh-CN" sz="1200" b="1" dirty="0">
                <a:solidFill>
                  <a:schemeClr val="accent1"/>
                </a:solidFill>
                <a:latin typeface="微软雅黑" panose="020B0503020204020204" pitchFamily="34" charset="-122"/>
                <a:ea typeface="微软雅黑" panose="020B0503020204020204" pitchFamily="34" charset="-122"/>
                <a:cs typeface="+mn-ea"/>
              </a:rPr>
              <a:t>溶解氧：</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水中溶解氧的含量应该在</a:t>
            </a:r>
            <a:r>
              <a:rPr lang="en-US" altLang="zh-CN" sz="1300" dirty="0">
                <a:effectLst/>
                <a:latin typeface="Times New Roman" panose="02020603050405020304" pitchFamily="18" charset="0"/>
                <a:ea typeface="宋体" panose="02010600030101010101" pitchFamily="2" charset="-122"/>
              </a:rPr>
              <a:t>4</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300" dirty="0">
                <a:effectLst/>
                <a:latin typeface="Times New Roman" panose="02020603050405020304" pitchFamily="18" charset="0"/>
                <a:ea typeface="宋体" panose="02010600030101010101" pitchFamily="2" charset="-122"/>
              </a:rPr>
              <a:t>mg/L</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）到</a:t>
            </a:r>
            <a:r>
              <a:rPr lang="en-US" altLang="zh-CN" sz="1300" dirty="0">
                <a:effectLst/>
                <a:latin typeface="Times New Roman" panose="02020603050405020304" pitchFamily="18" charset="0"/>
                <a:ea typeface="宋体" panose="02010600030101010101" pitchFamily="2" charset="-122"/>
              </a:rPr>
              <a:t>8</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300" dirty="0">
                <a:effectLst/>
                <a:latin typeface="Times New Roman" panose="02020603050405020304" pitchFamily="18" charset="0"/>
                <a:ea typeface="宋体" panose="02010600030101010101" pitchFamily="2" charset="-122"/>
              </a:rPr>
              <a:t>mg/L</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）之间，这是维持水中生物生存的基本要求。</a:t>
            </a:r>
            <a:endParaRPr lang="en-US" altLang="zh-CN" sz="13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70000"/>
              </a:lnSpc>
              <a:spcBef>
                <a:spcPts val="600"/>
              </a:spcBef>
              <a:buClrTx/>
              <a:buSzTx/>
              <a:buFont typeface="Arial" panose="020B0604020202020204" pitchFamily="34" charset="0"/>
              <a:buChar char="•"/>
              <a:defRPr/>
            </a:pPr>
            <a:r>
              <a:rPr lang="en-US" altLang="zh-CN" sz="1200" b="1" dirty="0">
                <a:solidFill>
                  <a:schemeClr val="accent1"/>
                </a:solidFill>
                <a:latin typeface="微软雅黑" panose="020B0503020204020204" pitchFamily="34" charset="-122"/>
                <a:ea typeface="微软雅黑" panose="020B0503020204020204" pitchFamily="34" charset="-122"/>
                <a:cs typeface="+mn-ea"/>
              </a:rPr>
              <a:t>pH</a:t>
            </a:r>
            <a:r>
              <a:rPr lang="zh-CN" altLang="zh-CN" sz="1200" b="1" dirty="0">
                <a:solidFill>
                  <a:schemeClr val="accent1"/>
                </a:solidFill>
                <a:latin typeface="微软雅黑" panose="020B0503020204020204" pitchFamily="34" charset="-122"/>
                <a:ea typeface="微软雅黑" panose="020B0503020204020204" pitchFamily="34" charset="-122"/>
                <a:cs typeface="+mn-ea"/>
              </a:rPr>
              <a:t>值：</a:t>
            </a:r>
            <a:r>
              <a:rPr lang="en-US" altLang="zh-CN" sz="1300" dirty="0">
                <a:effectLst/>
                <a:latin typeface="Times New Roman" panose="02020603050405020304" pitchFamily="18" charset="0"/>
                <a:ea typeface="宋体" panose="02010600030101010101" pitchFamily="2" charset="-122"/>
              </a:rPr>
              <a:t>pH</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值范围应该在</a:t>
            </a:r>
            <a:r>
              <a:rPr lang="en-US" altLang="zh-CN" sz="1300" dirty="0">
                <a:effectLst/>
                <a:latin typeface="Times New Roman" panose="02020603050405020304" pitchFamily="18" charset="0"/>
                <a:ea typeface="宋体" panose="02010600030101010101" pitchFamily="2" charset="-122"/>
              </a:rPr>
              <a:t>6</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到</a:t>
            </a:r>
            <a:r>
              <a:rPr lang="en-US" altLang="zh-CN" sz="1300" dirty="0">
                <a:effectLst/>
                <a:latin typeface="Times New Roman" panose="02020603050405020304" pitchFamily="18" charset="0"/>
                <a:ea typeface="宋体" panose="02010600030101010101" pitchFamily="2" charset="-122"/>
              </a:rPr>
              <a:t>8</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之间，这对于维持水体中的生态平衡至关重要。</a:t>
            </a:r>
            <a:endParaRPr lang="en-US" altLang="zh-CN" sz="13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70000"/>
              </a:lnSpc>
              <a:spcBef>
                <a:spcPts val="600"/>
              </a:spcBef>
              <a:buClrTx/>
              <a:buSzTx/>
              <a:buFont typeface="Arial" panose="020B0604020202020204" pitchFamily="34" charset="0"/>
              <a:buChar char="•"/>
              <a:defRPr/>
            </a:pPr>
            <a:r>
              <a:rPr lang="zh-CN" altLang="zh-CN" sz="1200" b="1" dirty="0">
                <a:solidFill>
                  <a:schemeClr val="accent1"/>
                </a:solidFill>
                <a:latin typeface="微软雅黑" panose="020B0503020204020204" pitchFamily="34" charset="-122"/>
                <a:ea typeface="微软雅黑" panose="020B0503020204020204" pitchFamily="34" charset="-122"/>
                <a:cs typeface="+mn-ea"/>
              </a:rPr>
              <a:t>电导率：</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电导率理想情况下应该在</a:t>
            </a:r>
            <a:r>
              <a:rPr lang="en-US" altLang="zh-CN" sz="1300" dirty="0">
                <a:effectLst/>
                <a:latin typeface="Times New Roman" panose="02020603050405020304" pitchFamily="18" charset="0"/>
                <a:ea typeface="宋体" panose="02010600030101010101" pitchFamily="2" charset="-122"/>
              </a:rPr>
              <a:t>150</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到</a:t>
            </a:r>
            <a:r>
              <a:rPr lang="en-US" altLang="zh-CN" sz="1300" dirty="0">
                <a:effectLst/>
                <a:latin typeface="Times New Roman" panose="02020603050405020304" pitchFamily="18" charset="0"/>
                <a:ea typeface="宋体" panose="02010600030101010101" pitchFamily="2" charset="-122"/>
              </a:rPr>
              <a:t>500 </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μ</a:t>
            </a:r>
            <a:r>
              <a:rPr lang="en-US" altLang="zh-CN" sz="1300" dirty="0">
                <a:effectLst/>
                <a:latin typeface="Times New Roman" panose="02020603050405020304" pitchFamily="18" charset="0"/>
                <a:ea typeface="宋体" panose="02010600030101010101" pitchFamily="2" charset="-122"/>
              </a:rPr>
              <a:t>mhos/cm</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之间，这是评估水体中溶解物质含量的重要指标。</a:t>
            </a:r>
            <a:endParaRPr lang="en-US" altLang="zh-CN" sz="13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70000"/>
              </a:lnSpc>
              <a:spcBef>
                <a:spcPts val="600"/>
              </a:spcBef>
              <a:buClrTx/>
              <a:buSzTx/>
              <a:buFont typeface="Arial" panose="020B0604020202020204" pitchFamily="34" charset="0"/>
              <a:buChar char="•"/>
              <a:defRPr/>
            </a:pPr>
            <a:r>
              <a:rPr lang="zh-CN" altLang="zh-CN" sz="1200" b="1" dirty="0">
                <a:solidFill>
                  <a:schemeClr val="accent1"/>
                </a:solidFill>
                <a:latin typeface="微软雅黑" panose="020B0503020204020204" pitchFamily="34" charset="-122"/>
                <a:ea typeface="微软雅黑" panose="020B0503020204020204" pitchFamily="34" charset="-122"/>
                <a:cs typeface="+mn-ea"/>
              </a:rPr>
              <a:t>生化需氧量（</a:t>
            </a:r>
            <a:r>
              <a:rPr lang="en-US" altLang="zh-CN" sz="1200" b="1" dirty="0">
                <a:solidFill>
                  <a:schemeClr val="accent1"/>
                </a:solidFill>
                <a:latin typeface="微软雅黑" panose="020B0503020204020204" pitchFamily="34" charset="-122"/>
                <a:ea typeface="微软雅黑" panose="020B0503020204020204" pitchFamily="34" charset="-122"/>
                <a:cs typeface="+mn-ea"/>
              </a:rPr>
              <a:t>BOD</a:t>
            </a:r>
            <a:r>
              <a:rPr lang="zh-CN" altLang="zh-CN" sz="1200" b="1" dirty="0">
                <a:solidFill>
                  <a:schemeClr val="accent1"/>
                </a:solidFill>
                <a:latin typeface="微软雅黑" panose="020B0503020204020204" pitchFamily="34" charset="-122"/>
                <a:ea typeface="微软雅黑" panose="020B0503020204020204" pitchFamily="34" charset="-122"/>
                <a:cs typeface="+mn-ea"/>
              </a:rPr>
              <a:t>）：</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水中的</a:t>
            </a:r>
            <a:r>
              <a:rPr lang="en-US" altLang="zh-CN" sz="1300" dirty="0">
                <a:effectLst/>
                <a:latin typeface="Times New Roman" panose="02020603050405020304" pitchFamily="18" charset="0"/>
                <a:ea typeface="宋体" panose="02010600030101010101" pitchFamily="2" charset="-122"/>
              </a:rPr>
              <a:t>BOD</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值应低于</a:t>
            </a:r>
            <a:r>
              <a:rPr lang="en-US" altLang="zh-CN" sz="1300" dirty="0">
                <a:effectLst/>
                <a:latin typeface="Times New Roman" panose="02020603050405020304" pitchFamily="18" charset="0"/>
                <a:ea typeface="宋体" panose="02010600030101010101" pitchFamily="2" charset="-122"/>
              </a:rPr>
              <a:t>5</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300" dirty="0">
                <a:effectLst/>
                <a:latin typeface="Times New Roman" panose="02020603050405020304" pitchFamily="18" charset="0"/>
                <a:ea typeface="宋体" panose="02010600030101010101" pitchFamily="2" charset="-122"/>
              </a:rPr>
              <a:t>mg/L</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），以确保水质清洁度。</a:t>
            </a:r>
            <a:endParaRPr lang="en-US" altLang="zh-CN" sz="13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70000"/>
              </a:lnSpc>
              <a:spcBef>
                <a:spcPts val="600"/>
              </a:spcBef>
              <a:buClrTx/>
              <a:buSzTx/>
              <a:buFont typeface="Arial" panose="020B0604020202020204" pitchFamily="34" charset="0"/>
              <a:buChar char="•"/>
              <a:defRPr/>
            </a:pPr>
            <a:r>
              <a:rPr lang="zh-CN" altLang="zh-CN" sz="1200" b="1" dirty="0">
                <a:solidFill>
                  <a:schemeClr val="accent1"/>
                </a:solidFill>
                <a:latin typeface="微软雅黑" panose="020B0503020204020204" pitchFamily="34" charset="-122"/>
                <a:ea typeface="微软雅黑" panose="020B0503020204020204" pitchFamily="34" charset="-122"/>
                <a:cs typeface="+mn-ea"/>
              </a:rPr>
              <a:t>硝酸盐和亚硝酸盐的平均值：</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不应超过</a:t>
            </a:r>
            <a:r>
              <a:rPr lang="en-US" altLang="zh-CN" sz="1300" dirty="0">
                <a:effectLst/>
                <a:latin typeface="Times New Roman" panose="02020603050405020304" pitchFamily="18" charset="0"/>
                <a:ea typeface="宋体" panose="02010600030101010101" pitchFamily="2" charset="-122"/>
              </a:rPr>
              <a:t>5.5</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300" dirty="0">
                <a:effectLst/>
                <a:latin typeface="Times New Roman" panose="02020603050405020304" pitchFamily="18" charset="0"/>
                <a:ea typeface="宋体" panose="02010600030101010101" pitchFamily="2" charset="-122"/>
              </a:rPr>
              <a:t>mg/L</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），否则可能对水体造成污染。</a:t>
            </a:r>
            <a:endParaRPr lang="en-US" altLang="zh-CN" sz="13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70000"/>
              </a:lnSpc>
              <a:spcBef>
                <a:spcPts val="600"/>
              </a:spcBef>
              <a:buClrTx/>
              <a:buSzTx/>
              <a:buFont typeface="Arial" panose="020B0604020202020204" pitchFamily="34" charset="0"/>
              <a:buChar char="•"/>
              <a:defRPr/>
            </a:pPr>
            <a:r>
              <a:rPr lang="zh-CN" altLang="zh-CN" sz="1200" b="1" dirty="0">
                <a:solidFill>
                  <a:schemeClr val="accent1"/>
                </a:solidFill>
                <a:latin typeface="微软雅黑" panose="020B0503020204020204" pitchFamily="34" charset="-122"/>
                <a:ea typeface="微软雅黑" panose="020B0503020204020204" pitchFamily="34" charset="-122"/>
                <a:cs typeface="+mn-ea"/>
              </a:rPr>
              <a:t>粪大肠菌：</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其值不应超过</a:t>
            </a:r>
            <a:r>
              <a:rPr lang="en-US" altLang="zh-CN" sz="1300" dirty="0">
                <a:effectLst/>
                <a:latin typeface="Times New Roman" panose="02020603050405020304" pitchFamily="18" charset="0"/>
                <a:ea typeface="宋体" panose="02010600030101010101" pitchFamily="2" charset="-122"/>
              </a:rPr>
              <a:t>200 MPN/100ml</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，超过此值可能表明水体受到了污染。</a:t>
            </a:r>
            <a:endParaRPr lang="en-US" altLang="zh-CN" sz="1300" dirty="0">
              <a:effectLst/>
              <a:latin typeface="Times New Roman" panose="02020603050405020304" pitchFamily="18" charset="0"/>
              <a:ea typeface="宋体" panose="02010600030101010101" pitchFamily="2" charset="-122"/>
              <a:cs typeface="Times New Roman" panose="02020603050405020304" pitchFamily="18" charset="0"/>
            </a:endParaRPr>
          </a:p>
          <a:p>
            <a:pPr marR="0" lvl="0" algn="just" defTabSz="914400" rtl="0" eaLnBrk="1" fontAlgn="auto" latinLnBrk="0" hangingPunct="1">
              <a:lnSpc>
                <a:spcPct val="170000"/>
              </a:lnSpc>
              <a:spcBef>
                <a:spcPts val="600"/>
              </a:spcBef>
              <a:buClrTx/>
              <a:buSzTx/>
              <a:defRPr/>
            </a:pPr>
            <a:r>
              <a:rPr lang="zh-CN" altLang="en-US" sz="1400" b="1" dirty="0">
                <a:solidFill>
                  <a:schemeClr val="accent1"/>
                </a:solidFill>
                <a:latin typeface="微软雅黑" panose="020B0503020204020204" pitchFamily="34" charset="-122"/>
                <a:ea typeface="微软雅黑" panose="020B0503020204020204" pitchFamily="34" charset="-122"/>
                <a:cs typeface="+mn-ea"/>
              </a:rPr>
              <a:t>因变量：</a:t>
            </a:r>
            <a:endParaRPr lang="en-US" altLang="zh-CN" sz="1400" b="1" dirty="0">
              <a:solidFill>
                <a:schemeClr val="accent1"/>
              </a:solidFill>
              <a:latin typeface="微软雅黑" panose="020B0503020204020204" pitchFamily="34" charset="-122"/>
              <a:ea typeface="微软雅黑" panose="020B0503020204020204" pitchFamily="34" charset="-122"/>
              <a:cs typeface="+mn-ea"/>
            </a:endParaRPr>
          </a:p>
          <a:p>
            <a:pPr marL="342900" marR="0" lvl="0" indent="-342900" algn="just" defTabSz="914400" rtl="0" eaLnBrk="1" fontAlgn="auto" latinLnBrk="0" hangingPunct="1">
              <a:lnSpc>
                <a:spcPct val="170000"/>
              </a:lnSpc>
              <a:spcBef>
                <a:spcPts val="600"/>
              </a:spcBef>
              <a:buClrTx/>
              <a:buSzTx/>
              <a:buFont typeface="Arial" panose="020B0604020202020204" pitchFamily="34" charset="0"/>
              <a:buChar char="•"/>
              <a:defRPr/>
            </a:pPr>
            <a:r>
              <a:rPr lang="zh-CN" altLang="zh-CN" sz="1200" b="1" dirty="0">
                <a:solidFill>
                  <a:schemeClr val="accent1"/>
                </a:solidFill>
                <a:latin typeface="微软雅黑" panose="020B0503020204020204" pitchFamily="34" charset="-122"/>
                <a:ea typeface="微软雅黑" panose="020B0503020204020204" pitchFamily="34" charset="-122"/>
                <a:cs typeface="+mn-ea"/>
              </a:rPr>
              <a:t>总大肠菌（包括粪大肠菌）：</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其值不应超过</a:t>
            </a:r>
            <a:r>
              <a:rPr lang="en-US" altLang="zh-CN" sz="1300" dirty="0">
                <a:effectLst/>
                <a:latin typeface="Times New Roman" panose="02020603050405020304" pitchFamily="18" charset="0"/>
                <a:ea typeface="宋体" panose="02010600030101010101" pitchFamily="2" charset="-122"/>
              </a:rPr>
              <a:t>500 MPN/100 ml</a:t>
            </a:r>
            <a:r>
              <a:rPr lang="zh-CN" altLang="zh-CN" sz="1300" dirty="0">
                <a:effectLst/>
                <a:latin typeface="Times New Roman" panose="02020603050405020304" pitchFamily="18" charset="0"/>
                <a:ea typeface="宋体" panose="02010600030101010101" pitchFamily="2" charset="-122"/>
                <a:cs typeface="Times New Roman" panose="02020603050405020304" pitchFamily="18" charset="0"/>
              </a:rPr>
              <a:t>，超过此值可能对人类健康产生危害</a:t>
            </a:r>
            <a:endParaRPr lang="en-US" altLang="zh-CN" sz="1300" dirty="0">
              <a:effectLst/>
              <a:latin typeface="Times New Roman" panose="02020603050405020304" pitchFamily="18" charset="0"/>
              <a:ea typeface="宋体" panose="02010600030101010101" pitchFamily="2" charset="-122"/>
              <a:cs typeface="Times New Roman" panose="02020603050405020304" pitchFamily="18" charset="0"/>
            </a:endParaRPr>
          </a:p>
          <a:p>
            <a:pPr marR="0" lvl="0" algn="just" defTabSz="914400" rtl="0" eaLnBrk="1" fontAlgn="auto" latinLnBrk="0" hangingPunct="1">
              <a:lnSpc>
                <a:spcPct val="170000"/>
              </a:lnSpc>
              <a:spcBef>
                <a:spcPts val="600"/>
              </a:spcBef>
              <a:buClrTx/>
              <a:buSzTx/>
              <a:defRPr/>
            </a:pPr>
            <a:endParaRPr kumimoji="0" lang="en-US" altLang="zh-CN" sz="1300" b="0" i="0" u="none" strike="noStrike" kern="1200" cap="none" spc="0" normalizeH="0" baseline="0" noProof="0" dirty="0">
              <a:ln>
                <a:noFill/>
              </a:ln>
              <a:solidFill>
                <a:schemeClr val="bg2"/>
              </a:solidFill>
              <a:uLnTx/>
              <a:uFillTx/>
              <a:latin typeface="Times New Roman" panose="02020603050405020304" pitchFamily="18" charset="0"/>
              <a:ea typeface="宋体" panose="02010600030101010101" pitchFamily="2" charset="-122"/>
              <a:cs typeface="Times New Roman" panose="02020603050405020304" pitchFamily="18" charset="0"/>
              <a:sym typeface="思源黑体 CN" panose="020B0500000000000000" pitchFamily="34" charset="-122"/>
            </a:endParaRPr>
          </a:p>
        </p:txBody>
      </p:sp>
      <p:pic>
        <p:nvPicPr>
          <p:cNvPr id="11" name="图片 10" descr="View of wave on sea">
            <a:extLst>
              <a:ext uri="{FF2B5EF4-FFF2-40B4-BE49-F238E27FC236}">
                <a16:creationId xmlns:a16="http://schemas.microsoft.com/office/drawing/2014/main" id="{84DF11D1-1482-2423-3D5A-100C9B536252}"/>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412" t="78" r="-412" b="-78"/>
          <a:stretch/>
        </p:blipFill>
        <p:spPr>
          <a:xfrm>
            <a:off x="8472265" y="1556792"/>
            <a:ext cx="3244591" cy="4870229"/>
          </a:xfrm>
          <a:prstGeom prst="rect">
            <a:avLst/>
          </a:prstGeom>
          <a:ln>
            <a:noFill/>
          </a:ln>
          <a:effectLst>
            <a:softEdge rad="112500"/>
          </a:effectLst>
        </p:spPr>
      </p:pic>
      <p:sp>
        <p:nvSpPr>
          <p:cNvPr id="12" name="L 形 11">
            <a:extLst>
              <a:ext uri="{FF2B5EF4-FFF2-40B4-BE49-F238E27FC236}">
                <a16:creationId xmlns:a16="http://schemas.microsoft.com/office/drawing/2014/main" id="{6C283153-1A2C-3A58-5E97-118B97F66527}"/>
              </a:ext>
            </a:extLst>
          </p:cNvPr>
          <p:cNvSpPr/>
          <p:nvPr/>
        </p:nvSpPr>
        <p:spPr>
          <a:xfrm rot="16200000">
            <a:off x="7536160" y="5661248"/>
            <a:ext cx="360040" cy="864096"/>
          </a:xfrm>
          <a:prstGeom prst="corner">
            <a:avLst>
              <a:gd name="adj1" fmla="val 33069"/>
              <a:gd name="adj2" fmla="val 33069"/>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L 形 12">
            <a:extLst>
              <a:ext uri="{FF2B5EF4-FFF2-40B4-BE49-F238E27FC236}">
                <a16:creationId xmlns:a16="http://schemas.microsoft.com/office/drawing/2014/main" id="{E54565D8-BCC0-28F0-6A5D-A38EED765874}"/>
              </a:ext>
            </a:extLst>
          </p:cNvPr>
          <p:cNvSpPr/>
          <p:nvPr/>
        </p:nvSpPr>
        <p:spPr>
          <a:xfrm rot="5400000">
            <a:off x="356999" y="1463145"/>
            <a:ext cx="360040" cy="835367"/>
          </a:xfrm>
          <a:prstGeom prst="corner">
            <a:avLst>
              <a:gd name="adj1" fmla="val 28232"/>
              <a:gd name="adj2" fmla="val 2581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ustDataLst>
      <p:tags r:id="rId1"/>
    </p:custDataLst>
    <p:extLst>
      <p:ext uri="{BB962C8B-B14F-4D97-AF65-F5344CB8AC3E}">
        <p14:creationId xmlns:p14="http://schemas.microsoft.com/office/powerpoint/2010/main" val="3493953024"/>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p:cover dir="lu"/>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11" name="!!平滑17"/>
          <p:cNvSpPr/>
          <p:nvPr>
            <p:custDataLst>
              <p:tags r:id="rId2"/>
            </p:custDataLst>
          </p:nvPr>
        </p:nvSpPr>
        <p:spPr>
          <a:xfrm>
            <a:off x="0" y="5349"/>
            <a:ext cx="12192099" cy="13141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sz="1800">
              <a:latin typeface="微软雅黑" panose="020B0503020204020204" pitchFamily="34" charset="-122"/>
              <a:ea typeface="微软雅黑" panose="020B0503020204020204" pitchFamily="34" charset="-122"/>
            </a:endParaRPr>
          </a:p>
        </p:txBody>
      </p:sp>
      <p:sp>
        <p:nvSpPr>
          <p:cNvPr id="2" name="Text1">
            <a:extLst>
              <a:ext uri="{FF2B5EF4-FFF2-40B4-BE49-F238E27FC236}">
                <a16:creationId xmlns:a16="http://schemas.microsoft.com/office/drawing/2014/main" id="{F221B352-1094-B2DC-F7C0-C2478C5BE4A6}"/>
              </a:ext>
            </a:extLst>
          </p:cNvPr>
          <p:cNvSpPr txBox="1"/>
          <p:nvPr>
            <p:custDataLst>
              <p:tags r:id="rId3"/>
            </p:custDataLst>
          </p:nvPr>
        </p:nvSpPr>
        <p:spPr>
          <a:xfrm>
            <a:off x="273975" y="302258"/>
            <a:ext cx="11669372"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研究内容</a:t>
            </a:r>
            <a:r>
              <a:rPr lang="en-US" altLang="zh-CN" sz="3200" b="1" noProof="0" dirty="0">
                <a:ln>
                  <a:noFill/>
                </a:ln>
                <a:solidFill>
                  <a:schemeClr val="tx2"/>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 </a:t>
            </a:r>
            <a:r>
              <a:rPr lang="en-US" altLang="zh-CN" sz="3200" b="1" noProof="0" dirty="0" err="1">
                <a:ln>
                  <a:noFill/>
                </a:ln>
                <a:solidFill>
                  <a:schemeClr val="tx2"/>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技术栈</a:t>
            </a:r>
            <a:endParaRPr lang="en-US" altLang="zh-CN" sz="3200" b="1" noProof="0" dirty="0">
              <a:ln>
                <a:noFill/>
              </a:ln>
              <a:solidFill>
                <a:schemeClr val="tx2"/>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
        <p:nvSpPr>
          <p:cNvPr id="3" name="Shape1">
            <a:extLst>
              <a:ext uri="{FF2B5EF4-FFF2-40B4-BE49-F238E27FC236}">
                <a16:creationId xmlns:a16="http://schemas.microsoft.com/office/drawing/2014/main" id="{BECCFA4E-17D0-4002-0DE5-E4FC402225F5}"/>
              </a:ext>
            </a:extLst>
          </p:cNvPr>
          <p:cNvSpPr/>
          <p:nvPr>
            <p:custDataLst>
              <p:tags r:id="rId4"/>
            </p:custDataLst>
          </p:nvPr>
        </p:nvSpPr>
        <p:spPr>
          <a:xfrm>
            <a:off x="6402485" y="1729989"/>
            <a:ext cx="5407662" cy="4705533"/>
          </a:xfrm>
          <a:prstGeom prst="roundRect">
            <a:avLst>
              <a:gd name="adj" fmla="val 13327"/>
            </a:avLst>
          </a:prstGeom>
          <a:blipFill>
            <a:blip r:embed="rId8"/>
            <a:stretch>
              <a:fillRect t="-7461" b="-7461"/>
            </a:stretch>
          </a:blip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5" name="Text2">
            <a:extLst>
              <a:ext uri="{FF2B5EF4-FFF2-40B4-BE49-F238E27FC236}">
                <a16:creationId xmlns:a16="http://schemas.microsoft.com/office/drawing/2014/main" id="{1382E3C1-56AE-003A-1861-3BD3D4A5DCE3}"/>
              </a:ext>
            </a:extLst>
          </p:cNvPr>
          <p:cNvSpPr txBox="1"/>
          <p:nvPr>
            <p:custDataLst>
              <p:tags r:id="rId5"/>
            </p:custDataLst>
          </p:nvPr>
        </p:nvSpPr>
        <p:spPr>
          <a:xfrm>
            <a:off x="381853" y="1729990"/>
            <a:ext cx="5726808" cy="4705533"/>
          </a:xfrm>
          <a:prstGeom prst="rect">
            <a:avLst/>
          </a:prstGeom>
          <a:noFill/>
          <a:ln>
            <a:noFill/>
          </a:ln>
        </p:spPr>
        <p:txBody>
          <a:bodyPr spcFirstLastPara="1" wrap="square" lIns="60950" tIns="30466" rIns="60950" bIns="30466"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00000"/>
              </a:lnSpc>
              <a:spcBef>
                <a:spcPts val="1800"/>
              </a:spcBef>
              <a:spcAft>
                <a:spcPct val="0"/>
              </a:spcAft>
              <a:buClrTx/>
              <a:buSzTx/>
              <a:buFontTx/>
              <a:buNone/>
              <a:defRPr/>
            </a:pPr>
            <a:r>
              <a:rPr kumimoji="0" lang="en-US" altLang="zh-CN"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1</a:t>
            </a:r>
            <a:r>
              <a:rPr kumimoji="0" lang="zh-CN" altLang="en-US"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.Scikit-learn算法库选择</a:t>
            </a:r>
          </a:p>
          <a:p>
            <a:pPr marL="0" marR="0" lvl="0" indent="0" algn="just" defTabSz="914400" rtl="0" eaLnBrk="1" fontAlgn="auto" latinLnBrk="0" hangingPunct="1">
              <a:lnSpc>
                <a:spcPct val="100000"/>
              </a:lnSpc>
              <a:spcBef>
                <a:spcPts val="1800"/>
              </a:spcBef>
              <a:spcAft>
                <a:spcPct val="0"/>
              </a:spcAft>
              <a:buClrTx/>
              <a:buSzTx/>
              <a:buFontTx/>
              <a:buNone/>
              <a:defRPr/>
            </a:pP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Scikit-learn包含大量预训练的机器学习模型，可以快速搭建并测试水质检测模型，提高开发效率。</a:t>
            </a:r>
          </a:p>
          <a:p>
            <a:pPr marL="0" marR="0" lvl="0" indent="0" algn="just" defTabSz="914400" rtl="0" eaLnBrk="1" fontAlgn="auto" latinLnBrk="0" hangingPunct="1">
              <a:lnSpc>
                <a:spcPct val="100000"/>
              </a:lnSpc>
              <a:spcBef>
                <a:spcPts val="1800"/>
              </a:spcBef>
              <a:spcAft>
                <a:spcPct val="0"/>
              </a:spcAft>
              <a:buClrTx/>
              <a:buSzTx/>
              <a:buFontTx/>
              <a:buNone/>
              <a:defRPr/>
            </a:pPr>
            <a:r>
              <a:rPr kumimoji="0" lang="en-US" altLang="zh-CN"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2</a:t>
            </a:r>
            <a:r>
              <a:rPr kumimoji="0" lang="zh-CN" altLang="en-US"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.TensorFlow深度学习框架</a:t>
            </a:r>
          </a:p>
          <a:p>
            <a:pPr marL="0" marR="0" lvl="0" indent="0" algn="just" defTabSz="914400" rtl="0" eaLnBrk="1" fontAlgn="auto" latinLnBrk="0" hangingPunct="1">
              <a:lnSpc>
                <a:spcPct val="100000"/>
              </a:lnSpc>
              <a:spcBef>
                <a:spcPts val="1800"/>
              </a:spcBef>
              <a:spcAft>
                <a:spcPct val="0"/>
              </a:spcAft>
              <a:buClrTx/>
              <a:buSzTx/>
              <a:buFontTx/>
              <a:buNone/>
              <a:defRPr/>
            </a:pP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TensorFlow强大的深度学习功能，能够处理复杂水质数据，提升检测系统的准确性和鲁棒性。</a:t>
            </a:r>
          </a:p>
          <a:p>
            <a:pPr marL="0" marR="0" lvl="0" indent="0" algn="just" defTabSz="914400" rtl="0" eaLnBrk="1" fontAlgn="auto" latinLnBrk="0" hangingPunct="1">
              <a:lnSpc>
                <a:spcPct val="100000"/>
              </a:lnSpc>
              <a:spcBef>
                <a:spcPts val="1800"/>
              </a:spcBef>
              <a:spcAft>
                <a:spcPct val="0"/>
              </a:spcAft>
              <a:buClrTx/>
              <a:buSzTx/>
              <a:buFontTx/>
              <a:buNone/>
              <a:defRPr/>
            </a:pPr>
            <a:r>
              <a:rPr kumimoji="0" lang="en-US" altLang="zh-CN"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3</a:t>
            </a:r>
            <a:r>
              <a:rPr kumimoji="0" lang="zh-CN" altLang="en-US"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a:t>
            </a:r>
            <a:r>
              <a:rPr kumimoji="0" lang="en-US" altLang="zh-CN"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Django</a:t>
            </a:r>
            <a:r>
              <a:rPr kumimoji="0" lang="zh-CN" altLang="en-US"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 Web框架部署</a:t>
            </a:r>
          </a:p>
          <a:p>
            <a:pPr marL="0" marR="0" lvl="0" indent="0" algn="just" defTabSz="914400" rtl="0" eaLnBrk="1" fontAlgn="auto" latinLnBrk="0" hangingPunct="1">
              <a:lnSpc>
                <a:spcPct val="100000"/>
              </a:lnSpc>
              <a:spcBef>
                <a:spcPts val="1800"/>
              </a:spcBef>
              <a:spcAft>
                <a:spcPct val="0"/>
              </a:spcAft>
              <a:buClrTx/>
              <a:buSzTx/>
              <a:buFontTx/>
              <a:buNone/>
              <a:defRPr/>
            </a:pPr>
            <a:r>
              <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Django</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轻量级Web框架便于水质检测系统的快速部署和扩展，满足实时在线监测的需求。</a:t>
            </a:r>
            <a:endPar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0" marR="0" lvl="0" indent="0" algn="just" defTabSz="914400" rtl="0" eaLnBrk="1" fontAlgn="auto" latinLnBrk="0" hangingPunct="1">
              <a:lnSpc>
                <a:spcPct val="100000"/>
              </a:lnSpc>
              <a:spcBef>
                <a:spcPts val="1800"/>
              </a:spcBef>
              <a:spcAft>
                <a:spcPct val="0"/>
              </a:spcAft>
              <a:buClrTx/>
              <a:buSzTx/>
              <a:buFontTx/>
              <a:buNone/>
              <a:defRPr/>
            </a:pPr>
            <a:r>
              <a:rPr kumimoji="0" lang="en-US" altLang="zh-CN"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4</a:t>
            </a:r>
            <a:r>
              <a:rPr kumimoji="0" lang="zh-CN" altLang="en-US"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a:t>
            </a:r>
            <a:r>
              <a:rPr lang="en-US" altLang="zh-CN" sz="16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rPr>
              <a:t>Vue + </a:t>
            </a:r>
            <a:r>
              <a:rPr lang="en-US" altLang="zh-CN" sz="1600" b="1" dirty="0" err="1">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rPr>
              <a:t>Element.Ui</a:t>
            </a:r>
            <a:r>
              <a:rPr kumimoji="0" lang="zh-CN" altLang="en-US"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 前端框架</a:t>
            </a:r>
          </a:p>
          <a:p>
            <a:pPr marL="0" marR="0" lvl="0" indent="0" algn="just" defTabSz="914400" rtl="0" eaLnBrk="1" fontAlgn="auto" latinLnBrk="0" hangingPunct="1">
              <a:lnSpc>
                <a:spcPct val="100000"/>
              </a:lnSpc>
              <a:spcBef>
                <a:spcPts val="1800"/>
              </a:spcBef>
              <a:spcAft>
                <a:spcPct val="0"/>
              </a:spcAft>
              <a:buClrTx/>
              <a:buSzTx/>
              <a:buFontTx/>
              <a:buNone/>
              <a:defRPr/>
            </a:pPr>
            <a:r>
              <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Django</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轻量级Web框架便于水质检测系统的快速部署和扩展，满足实时在线监测的需求。</a:t>
            </a:r>
          </a:p>
          <a:p>
            <a:pPr marL="0" marR="0" lvl="0" indent="0" algn="just" defTabSz="914400" rtl="0" eaLnBrk="1" fontAlgn="auto" latinLnBrk="0" hangingPunct="1">
              <a:lnSpc>
                <a:spcPct val="100000"/>
              </a:lnSpc>
              <a:spcBef>
                <a:spcPts val="1800"/>
              </a:spcBef>
              <a:spcAft>
                <a:spcPct val="0"/>
              </a:spcAft>
              <a:buClrTx/>
              <a:buSzTx/>
              <a:buFontTx/>
              <a:buNone/>
              <a:defRPr/>
            </a:pPr>
            <a:endPar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p:txBody>
      </p:sp>
    </p:spTree>
    <p:custDataLst>
      <p:tags r:id="rId1"/>
    </p:custDataLst>
    <p:extLst>
      <p:ext uri="{BB962C8B-B14F-4D97-AF65-F5344CB8AC3E}">
        <p14:creationId xmlns:p14="http://schemas.microsoft.com/office/powerpoint/2010/main" val="1751809199"/>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p:cover dir="lu"/>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D1FF8CDD-6A81-7A83-CA5D-E281768E44F0}"/>
              </a:ext>
            </a:extLst>
          </p:cNvPr>
          <p:cNvGrpSpPr/>
          <p:nvPr/>
        </p:nvGrpSpPr>
        <p:grpSpPr>
          <a:xfrm>
            <a:off x="6528048" y="2686300"/>
            <a:ext cx="5114276" cy="1485399"/>
            <a:chOff x="685781" y="1217987"/>
            <a:chExt cx="5114276" cy="1485399"/>
          </a:xfrm>
        </p:grpSpPr>
        <p:sp>
          <p:nvSpPr>
            <p:cNvPr id="8" name="矩形: 剪去对角 7">
              <a:extLst>
                <a:ext uri="{FF2B5EF4-FFF2-40B4-BE49-F238E27FC236}">
                  <a16:creationId xmlns:a16="http://schemas.microsoft.com/office/drawing/2014/main" id="{007184B8-6884-D67A-8DFD-DF84E6832DA9}"/>
                </a:ext>
              </a:extLst>
            </p:cNvPr>
            <p:cNvSpPr/>
            <p:nvPr/>
          </p:nvSpPr>
          <p:spPr>
            <a:xfrm>
              <a:off x="955783" y="1217987"/>
              <a:ext cx="4844274" cy="1485399"/>
            </a:xfrm>
            <a:prstGeom prst="snip2DiagRect">
              <a:avLst/>
            </a:prstGeom>
            <a:solidFill>
              <a:schemeClr val="accent1">
                <a:alpha val="15000"/>
              </a:schemeClr>
            </a:solidFill>
            <a:ln w="12700" cap="flat">
              <a:solidFill>
                <a:schemeClr val="accent1"/>
              </a:solidFill>
              <a:prstDash val="solid"/>
              <a:miter/>
            </a:ln>
            <a:effectLst/>
          </p:spPr>
          <p:txBody>
            <a:bodyPr rtlCol="0" anchor="ctr"/>
            <a:lstStyle/>
            <a:p>
              <a:endParaRPr lang="zh-CN" altLang="en-US" sz="1200"/>
            </a:p>
          </p:txBody>
        </p:sp>
        <p:sp>
          <p:nvSpPr>
            <p:cNvPr id="9" name="矩形 8">
              <a:extLst>
                <a:ext uri="{FF2B5EF4-FFF2-40B4-BE49-F238E27FC236}">
                  <a16:creationId xmlns:a16="http://schemas.microsoft.com/office/drawing/2014/main" id="{EB765529-BFCD-4ED8-F4D6-E58DF0D043BE}"/>
                </a:ext>
              </a:extLst>
            </p:cNvPr>
            <p:cNvSpPr/>
            <p:nvPr/>
          </p:nvSpPr>
          <p:spPr>
            <a:xfrm>
              <a:off x="1328203" y="1371151"/>
              <a:ext cx="2282777" cy="4439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108000" rIns="108000" bIns="108000" rtlCol="0" anchor="b" anchorCtr="0">
              <a:noAutofit/>
            </a:bodyPr>
            <a:lstStyle/>
            <a:p>
              <a:r>
                <a:rPr kumimoji="1" lang="en-US" altLang="zh-CN" sz="1600" b="1" dirty="0">
                  <a:solidFill>
                    <a:schemeClr val="tx1"/>
                  </a:solidFill>
                  <a:latin typeface="Calibri" panose="020F0502020204030204" pitchFamily="34" charset="0"/>
                </a:rPr>
                <a:t>ADASYN</a:t>
              </a:r>
            </a:p>
          </p:txBody>
        </p:sp>
        <p:sp>
          <p:nvSpPr>
            <p:cNvPr id="10" name="矩形 9">
              <a:extLst>
                <a:ext uri="{FF2B5EF4-FFF2-40B4-BE49-F238E27FC236}">
                  <a16:creationId xmlns:a16="http://schemas.microsoft.com/office/drawing/2014/main" id="{9EC24676-D5D8-497C-59AB-93A6C46365E7}"/>
                </a:ext>
              </a:extLst>
            </p:cNvPr>
            <p:cNvSpPr/>
            <p:nvPr/>
          </p:nvSpPr>
          <p:spPr>
            <a:xfrm>
              <a:off x="1320112" y="1798718"/>
              <a:ext cx="4479945" cy="8014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nSpc>
                  <a:spcPct val="130000"/>
                </a:lnSpc>
              </a:pPr>
              <a:r>
                <a:rPr kumimoji="1" lang="en-US" altLang="zh-CN" sz="1000" dirty="0">
                  <a:solidFill>
                    <a:schemeClr val="tx1"/>
                  </a:solidFill>
                  <a:latin typeface="Calibri" panose="020F0502020204030204" pitchFamily="34" charset="0"/>
                </a:rPr>
                <a:t>ADASYN</a:t>
              </a:r>
              <a:r>
                <a:rPr kumimoji="1" lang="zh-CN" altLang="en-US" sz="1000" dirty="0">
                  <a:solidFill>
                    <a:schemeClr val="tx1"/>
                  </a:solidFill>
                  <a:latin typeface="Calibri" panose="020F0502020204030204" pitchFamily="34" charset="0"/>
                </a:rPr>
                <a:t>算法是一种自适应的合成抽样方法，专门用于处理不平衡数据集的过采样问题。此算法对于每个少数类样本，会计算其与最近邻少数类样本的距离，并计算出每个样本的比例因子，该因子表示样本的过采样权重。</a:t>
              </a:r>
              <a:endParaRPr kumimoji="1" lang="en-US" altLang="zh-CN" sz="1000" dirty="0">
                <a:solidFill>
                  <a:schemeClr val="tx1"/>
                </a:solidFill>
                <a:latin typeface="Calibri" panose="020F0502020204030204" pitchFamily="34" charset="0"/>
              </a:endParaRPr>
            </a:p>
          </p:txBody>
        </p:sp>
        <p:sp>
          <p:nvSpPr>
            <p:cNvPr id="11" name="文本框 10">
              <a:extLst>
                <a:ext uri="{FF2B5EF4-FFF2-40B4-BE49-F238E27FC236}">
                  <a16:creationId xmlns:a16="http://schemas.microsoft.com/office/drawing/2014/main" id="{385D7EED-6FD5-9064-3C67-D9DB404743A8}"/>
                </a:ext>
              </a:extLst>
            </p:cNvPr>
            <p:cNvSpPr txBox="1"/>
            <p:nvPr/>
          </p:nvSpPr>
          <p:spPr>
            <a:xfrm>
              <a:off x="685781" y="1690686"/>
              <a:ext cx="540000" cy="540000"/>
            </a:xfrm>
            <a:prstGeom prst="rect">
              <a:avLst/>
            </a:prstGeom>
            <a:solidFill>
              <a:schemeClr val="accent1"/>
            </a:solidFill>
          </p:spPr>
          <p:txBody>
            <a:bodyPr wrap="none" lIns="108000" tIns="108000" rIns="108000" bIns="108000" rtlCol="0" anchor="ctr" anchorCtr="0">
              <a:noAutofit/>
            </a:bodyPr>
            <a:lstStyle>
              <a:defPPr>
                <a:defRPr lang="zh-CN"/>
              </a:defPPr>
              <a:lvl1pPr algn="ctr">
                <a:defRPr kumimoji="1" b="1">
                  <a:solidFill>
                    <a:srgbClr val="FFFFFF"/>
                  </a:solidFill>
                </a:defRPr>
              </a:lvl1pPr>
            </a:lstStyle>
            <a:p>
              <a:r>
                <a:rPr lang="en-US" altLang="zh-CN" dirty="0">
                  <a:latin typeface="Calibri" panose="020F0502020204030204" pitchFamily="34" charset="0"/>
                </a:rPr>
                <a:t>01</a:t>
              </a:r>
              <a:endParaRPr lang="zh-CN" altLang="en-US" dirty="0">
                <a:latin typeface="Calibri" panose="020F0502020204030204" pitchFamily="34" charset="0"/>
              </a:endParaRPr>
            </a:p>
          </p:txBody>
        </p:sp>
      </p:grpSp>
      <p:grpSp>
        <p:nvGrpSpPr>
          <p:cNvPr id="12" name="组合 11">
            <a:extLst>
              <a:ext uri="{FF2B5EF4-FFF2-40B4-BE49-F238E27FC236}">
                <a16:creationId xmlns:a16="http://schemas.microsoft.com/office/drawing/2014/main" id="{C4498691-FE16-7676-F4AD-EDB40077BA0A}"/>
              </a:ext>
            </a:extLst>
          </p:cNvPr>
          <p:cNvGrpSpPr/>
          <p:nvPr/>
        </p:nvGrpSpPr>
        <p:grpSpPr>
          <a:xfrm flipH="1">
            <a:off x="749211" y="2543825"/>
            <a:ext cx="4852055" cy="3255747"/>
            <a:chOff x="3359636" y="2003370"/>
            <a:chExt cx="4852055" cy="3255747"/>
          </a:xfrm>
        </p:grpSpPr>
        <p:grpSp>
          <p:nvGrpSpPr>
            <p:cNvPr id="13" name="组合 12">
              <a:extLst>
                <a:ext uri="{FF2B5EF4-FFF2-40B4-BE49-F238E27FC236}">
                  <a16:creationId xmlns:a16="http://schemas.microsoft.com/office/drawing/2014/main" id="{790EEA1D-C561-54D4-53ED-DF688AD4EB4C}"/>
                </a:ext>
              </a:extLst>
            </p:cNvPr>
            <p:cNvGrpSpPr/>
            <p:nvPr/>
          </p:nvGrpSpPr>
          <p:grpSpPr>
            <a:xfrm>
              <a:off x="3578187" y="2573400"/>
              <a:ext cx="4245708" cy="2685717"/>
              <a:chOff x="1055182" y="2203039"/>
              <a:chExt cx="4245708" cy="2685717"/>
            </a:xfrm>
          </p:grpSpPr>
          <p:sp>
            <p:nvSpPr>
              <p:cNvPr id="42" name="任意多边形: 形状 41">
                <a:extLst>
                  <a:ext uri="{FF2B5EF4-FFF2-40B4-BE49-F238E27FC236}">
                    <a16:creationId xmlns:a16="http://schemas.microsoft.com/office/drawing/2014/main" id="{235D69B6-5504-E9A1-A832-E7905B17A55B}"/>
                  </a:ext>
                </a:extLst>
              </p:cNvPr>
              <p:cNvSpPr/>
              <p:nvPr/>
            </p:nvSpPr>
            <p:spPr>
              <a:xfrm>
                <a:off x="2449089" y="3071135"/>
                <a:ext cx="2076536" cy="1604288"/>
              </a:xfrm>
              <a:custGeom>
                <a:avLst/>
                <a:gdLst>
                  <a:gd name="connsiteX0" fmla="*/ 1083702 w 2076536"/>
                  <a:gd name="connsiteY0" fmla="*/ 10879 h 1604288"/>
                  <a:gd name="connsiteX1" fmla="*/ 1525642 w 2076536"/>
                  <a:gd name="connsiteY1" fmla="*/ 66108 h 1604288"/>
                  <a:gd name="connsiteX2" fmla="*/ 2073139 w 2076536"/>
                  <a:gd name="connsiteY2" fmla="*/ 1011084 h 1604288"/>
                  <a:gd name="connsiteX3" fmla="*/ 1580020 w 2076536"/>
                  <a:gd name="connsiteY3" fmla="*/ 1207052 h 1604288"/>
                  <a:gd name="connsiteX4" fmla="*/ 1513275 w 2076536"/>
                  <a:gd name="connsiteY4" fmla="*/ 1081240 h 1604288"/>
                  <a:gd name="connsiteX5" fmla="*/ 1551444 w 2076536"/>
                  <a:gd name="connsiteY5" fmla="*/ 1338835 h 1604288"/>
                  <a:gd name="connsiteX6" fmla="*/ 824187 w 2076536"/>
                  <a:gd name="connsiteY6" fmla="*/ 1554528 h 1604288"/>
                  <a:gd name="connsiteX7" fmla="*/ 72194 w 2076536"/>
                  <a:gd name="connsiteY7" fmla="*/ 1530112 h 1604288"/>
                  <a:gd name="connsiteX8" fmla="*/ -3398 w 2076536"/>
                  <a:gd name="connsiteY8" fmla="*/ 1502284 h 1604288"/>
                  <a:gd name="connsiteX9" fmla="*/ 216451 w 2076536"/>
                  <a:gd name="connsiteY9" fmla="*/ 148846 h 1604288"/>
                  <a:gd name="connsiteX10" fmla="*/ 1083702 w 2076536"/>
                  <a:gd name="connsiteY10" fmla="*/ 10879 h 160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6536" h="1604288">
                    <a:moveTo>
                      <a:pt x="1083702" y="10879"/>
                    </a:moveTo>
                    <a:cubicBezTo>
                      <a:pt x="1083702" y="10879"/>
                      <a:pt x="1442265" y="16850"/>
                      <a:pt x="1525642" y="66108"/>
                    </a:cubicBezTo>
                    <a:cubicBezTo>
                      <a:pt x="1609020" y="115367"/>
                      <a:pt x="1990721" y="744320"/>
                      <a:pt x="2073139" y="1011084"/>
                    </a:cubicBezTo>
                    <a:cubicBezTo>
                      <a:pt x="2073139" y="1011084"/>
                      <a:pt x="1857659" y="1199802"/>
                      <a:pt x="1580020" y="1207052"/>
                    </a:cubicBezTo>
                    <a:lnTo>
                      <a:pt x="1513275" y="1081240"/>
                    </a:lnTo>
                    <a:lnTo>
                      <a:pt x="1551444" y="1338835"/>
                    </a:lnTo>
                    <a:lnTo>
                      <a:pt x="824187" y="1554528"/>
                    </a:lnTo>
                    <a:cubicBezTo>
                      <a:pt x="577469" y="1627691"/>
                      <a:pt x="313690" y="1619118"/>
                      <a:pt x="72194" y="1530112"/>
                    </a:cubicBezTo>
                    <a:lnTo>
                      <a:pt x="-3398" y="1502284"/>
                    </a:lnTo>
                    <a:cubicBezTo>
                      <a:pt x="-3398" y="1502284"/>
                      <a:pt x="-2227" y="278176"/>
                      <a:pt x="216451" y="148846"/>
                    </a:cubicBezTo>
                    <a:cubicBezTo>
                      <a:pt x="411140" y="33269"/>
                      <a:pt x="833037" y="-27291"/>
                      <a:pt x="1083702" y="10879"/>
                    </a:cubicBezTo>
                    <a:close/>
                  </a:path>
                </a:pathLst>
              </a:custGeom>
              <a:solidFill>
                <a:schemeClr val="accent1"/>
              </a:solidFill>
              <a:ln w="9525" cap="flat">
                <a:solidFill>
                  <a:schemeClr val="tx1"/>
                </a:solid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5D803764-53DE-B546-23B6-4F90AB048595}"/>
                  </a:ext>
                </a:extLst>
              </p:cNvPr>
              <p:cNvSpPr/>
              <p:nvPr/>
            </p:nvSpPr>
            <p:spPr>
              <a:xfrm>
                <a:off x="3085575" y="2373410"/>
                <a:ext cx="450990" cy="888253"/>
              </a:xfrm>
              <a:custGeom>
                <a:avLst/>
                <a:gdLst>
                  <a:gd name="connsiteX0" fmla="*/ -3361 w 450990"/>
                  <a:gd name="connsiteY0" fmla="*/ 106840 h 888253"/>
                  <a:gd name="connsiteX1" fmla="*/ -3361 w 450990"/>
                  <a:gd name="connsiteY1" fmla="*/ 453356 h 888253"/>
                  <a:gd name="connsiteX2" fmla="*/ 94196 w 450990"/>
                  <a:gd name="connsiteY2" fmla="*/ 585139 h 888253"/>
                  <a:gd name="connsiteX3" fmla="*/ 75113 w 450990"/>
                  <a:gd name="connsiteY3" fmla="*/ 741444 h 888253"/>
                  <a:gd name="connsiteX4" fmla="*/ 158488 w 450990"/>
                  <a:gd name="connsiteY4" fmla="*/ 872801 h 888253"/>
                  <a:gd name="connsiteX5" fmla="*/ 255300 w 450990"/>
                  <a:gd name="connsiteY5" fmla="*/ 887727 h 888253"/>
                  <a:gd name="connsiteX6" fmla="*/ 445618 w 450990"/>
                  <a:gd name="connsiteY6" fmla="*/ 755945 h 888253"/>
                  <a:gd name="connsiteX7" fmla="*/ 426106 w 450990"/>
                  <a:gd name="connsiteY7" fmla="*/ 502188 h 888253"/>
                  <a:gd name="connsiteX8" fmla="*/ 429625 w 450990"/>
                  <a:gd name="connsiteY8" fmla="*/ 399086 h 888253"/>
                  <a:gd name="connsiteX9" fmla="*/ 416298 w 450990"/>
                  <a:gd name="connsiteY9" fmla="*/ -527 h 888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990" h="888253">
                    <a:moveTo>
                      <a:pt x="-3361" y="106840"/>
                    </a:moveTo>
                    <a:lnTo>
                      <a:pt x="-3361" y="453356"/>
                    </a:lnTo>
                    <a:cubicBezTo>
                      <a:pt x="-3361" y="453356"/>
                      <a:pt x="-8265" y="570638"/>
                      <a:pt x="94196" y="585139"/>
                    </a:cubicBezTo>
                    <a:lnTo>
                      <a:pt x="75113" y="741444"/>
                    </a:lnTo>
                    <a:cubicBezTo>
                      <a:pt x="67754" y="799573"/>
                      <a:pt x="102726" y="854728"/>
                      <a:pt x="158488" y="872801"/>
                    </a:cubicBezTo>
                    <a:cubicBezTo>
                      <a:pt x="189836" y="882716"/>
                      <a:pt x="222460" y="887748"/>
                      <a:pt x="255300" y="887727"/>
                    </a:cubicBezTo>
                    <a:cubicBezTo>
                      <a:pt x="372582" y="887727"/>
                      <a:pt x="435914" y="799872"/>
                      <a:pt x="445618" y="755945"/>
                    </a:cubicBezTo>
                    <a:cubicBezTo>
                      <a:pt x="455320" y="712017"/>
                      <a:pt x="426106" y="502188"/>
                      <a:pt x="426106" y="502188"/>
                    </a:cubicBezTo>
                    <a:lnTo>
                      <a:pt x="429625" y="399086"/>
                    </a:lnTo>
                    <a:lnTo>
                      <a:pt x="416298" y="-527"/>
                    </a:lnTo>
                    <a:close/>
                  </a:path>
                </a:pathLst>
              </a:custGeom>
              <a:solidFill>
                <a:srgbClr val="F9D1B9"/>
              </a:solidFill>
              <a:ln w="9525" cap="flat">
                <a:solidFill>
                  <a:schemeClr val="tx1"/>
                </a:solid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DDAFB43F-4427-8639-DACE-FE98594FF777}"/>
                  </a:ext>
                </a:extLst>
              </p:cNvPr>
              <p:cNvSpPr/>
              <p:nvPr/>
            </p:nvSpPr>
            <p:spPr>
              <a:xfrm>
                <a:off x="3241001" y="2607938"/>
                <a:ext cx="132219" cy="46097"/>
              </a:xfrm>
              <a:custGeom>
                <a:avLst/>
                <a:gdLst>
                  <a:gd name="connsiteX0" fmla="*/ 123970 w 132219"/>
                  <a:gd name="connsiteY0" fmla="*/ 45570 h 46097"/>
                  <a:gd name="connsiteX1" fmla="*/ 127382 w 132219"/>
                  <a:gd name="connsiteY1" fmla="*/ 44184 h 46097"/>
                  <a:gd name="connsiteX2" fmla="*/ 127382 w 132219"/>
                  <a:gd name="connsiteY2" fmla="*/ 37254 h 46097"/>
                  <a:gd name="connsiteX3" fmla="*/ -1736 w 132219"/>
                  <a:gd name="connsiteY3" fmla="*/ 17315 h 46097"/>
                  <a:gd name="connsiteX4" fmla="*/ -2163 w 132219"/>
                  <a:gd name="connsiteY4" fmla="*/ 24246 h 46097"/>
                  <a:gd name="connsiteX5" fmla="*/ 4342 w 132219"/>
                  <a:gd name="connsiteY5" fmla="*/ 24992 h 46097"/>
                  <a:gd name="connsiteX6" fmla="*/ 120344 w 132219"/>
                  <a:gd name="connsiteY6" fmla="*/ 44077 h 46097"/>
                  <a:gd name="connsiteX7" fmla="*/ 123970 w 132219"/>
                  <a:gd name="connsiteY7" fmla="*/ 45570 h 46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219" h="46097">
                    <a:moveTo>
                      <a:pt x="123970" y="45570"/>
                    </a:moveTo>
                    <a:cubicBezTo>
                      <a:pt x="125248" y="45591"/>
                      <a:pt x="126528" y="45090"/>
                      <a:pt x="127382" y="44184"/>
                    </a:cubicBezTo>
                    <a:cubicBezTo>
                      <a:pt x="129301" y="42265"/>
                      <a:pt x="129301" y="39173"/>
                      <a:pt x="127382" y="37254"/>
                    </a:cubicBezTo>
                    <a:cubicBezTo>
                      <a:pt x="126742" y="36614"/>
                      <a:pt x="59571" y="-32049"/>
                      <a:pt x="-1736" y="17315"/>
                    </a:cubicBezTo>
                    <a:cubicBezTo>
                      <a:pt x="-3761" y="19117"/>
                      <a:pt x="-3975" y="22220"/>
                      <a:pt x="-2163" y="24246"/>
                    </a:cubicBezTo>
                    <a:cubicBezTo>
                      <a:pt x="-455" y="26090"/>
                      <a:pt x="2317" y="26410"/>
                      <a:pt x="4342" y="24992"/>
                    </a:cubicBezTo>
                    <a:cubicBezTo>
                      <a:pt x="58717" y="-18828"/>
                      <a:pt x="117892" y="41518"/>
                      <a:pt x="120344" y="44077"/>
                    </a:cubicBezTo>
                    <a:cubicBezTo>
                      <a:pt x="121304" y="45047"/>
                      <a:pt x="122582" y="45580"/>
                      <a:pt x="123970" y="45570"/>
                    </a:cubicBezTo>
                    <a:close/>
                  </a:path>
                </a:pathLst>
              </a:custGeom>
              <a:solidFill>
                <a:srgbClr val="21111D"/>
              </a:solidFill>
              <a:ln w="0" cap="flat">
                <a:solidFill>
                  <a:schemeClr val="tx1"/>
                </a:solid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39043A2A-1362-A4C9-9C21-0EC1285AAFB2}"/>
                  </a:ext>
                </a:extLst>
              </p:cNvPr>
              <p:cNvSpPr/>
              <p:nvPr/>
            </p:nvSpPr>
            <p:spPr>
              <a:xfrm>
                <a:off x="3091048" y="2591506"/>
                <a:ext cx="81006" cy="33209"/>
              </a:xfrm>
              <a:custGeom>
                <a:avLst/>
                <a:gdLst>
                  <a:gd name="connsiteX0" fmla="*/ 72729 w 81006"/>
                  <a:gd name="connsiteY0" fmla="*/ 32681 h 33209"/>
                  <a:gd name="connsiteX1" fmla="*/ 76462 w 81006"/>
                  <a:gd name="connsiteY1" fmla="*/ 30975 h 33209"/>
                  <a:gd name="connsiteX2" fmla="*/ 75928 w 81006"/>
                  <a:gd name="connsiteY2" fmla="*/ 24152 h 33209"/>
                  <a:gd name="connsiteX3" fmla="*/ -2012 w 81006"/>
                  <a:gd name="connsiteY3" fmla="*/ 7838 h 33209"/>
                  <a:gd name="connsiteX4" fmla="*/ -1905 w 81006"/>
                  <a:gd name="connsiteY4" fmla="*/ 14769 h 33209"/>
                  <a:gd name="connsiteX5" fmla="*/ 4280 w 81006"/>
                  <a:gd name="connsiteY5" fmla="*/ 15302 h 33209"/>
                  <a:gd name="connsiteX6" fmla="*/ 69533 w 81006"/>
                  <a:gd name="connsiteY6" fmla="*/ 31508 h 33209"/>
                  <a:gd name="connsiteX7" fmla="*/ 72729 w 81006"/>
                  <a:gd name="connsiteY7" fmla="*/ 32681 h 3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006" h="33209">
                    <a:moveTo>
                      <a:pt x="72729" y="32681"/>
                    </a:moveTo>
                    <a:cubicBezTo>
                      <a:pt x="74117" y="32713"/>
                      <a:pt x="75501" y="32084"/>
                      <a:pt x="76462" y="30975"/>
                    </a:cubicBezTo>
                    <a:cubicBezTo>
                      <a:pt x="78167" y="28928"/>
                      <a:pt x="77953" y="25911"/>
                      <a:pt x="75928" y="24152"/>
                    </a:cubicBezTo>
                    <a:cubicBezTo>
                      <a:pt x="74010" y="22445"/>
                      <a:pt x="27416" y="-17431"/>
                      <a:pt x="-2012" y="7838"/>
                    </a:cubicBezTo>
                    <a:cubicBezTo>
                      <a:pt x="-3930" y="9779"/>
                      <a:pt x="-3823" y="12882"/>
                      <a:pt x="-1905" y="14769"/>
                    </a:cubicBezTo>
                    <a:cubicBezTo>
                      <a:pt x="-197" y="16400"/>
                      <a:pt x="2361" y="16624"/>
                      <a:pt x="4280" y="15302"/>
                    </a:cubicBezTo>
                    <a:cubicBezTo>
                      <a:pt x="27416" y="-4529"/>
                      <a:pt x="69106" y="31188"/>
                      <a:pt x="69533" y="31508"/>
                    </a:cubicBezTo>
                    <a:cubicBezTo>
                      <a:pt x="70384" y="32297"/>
                      <a:pt x="71558" y="32713"/>
                      <a:pt x="72729" y="32681"/>
                    </a:cubicBezTo>
                    <a:close/>
                  </a:path>
                </a:pathLst>
              </a:custGeom>
              <a:solidFill>
                <a:srgbClr val="21111D"/>
              </a:solidFill>
              <a:ln w="0" cap="flat">
                <a:solidFill>
                  <a:schemeClr val="tx1"/>
                </a:solid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8F8F05C3-D27E-B32C-CB68-A771EFB57512}"/>
                  </a:ext>
                </a:extLst>
              </p:cNvPr>
              <p:cNvSpPr/>
              <p:nvPr/>
            </p:nvSpPr>
            <p:spPr>
              <a:xfrm>
                <a:off x="3269745" y="2659152"/>
                <a:ext cx="29213" cy="29213"/>
              </a:xfrm>
              <a:custGeom>
                <a:avLst/>
                <a:gdLst>
                  <a:gd name="connsiteX0" fmla="*/ 29214 w 29213"/>
                  <a:gd name="connsiteY0" fmla="*/ 14607 h 29213"/>
                  <a:gd name="connsiteX1" fmla="*/ 14607 w 29213"/>
                  <a:gd name="connsiteY1" fmla="*/ 29214 h 29213"/>
                  <a:gd name="connsiteX2" fmla="*/ 0 w 29213"/>
                  <a:gd name="connsiteY2" fmla="*/ 14607 h 29213"/>
                  <a:gd name="connsiteX3" fmla="*/ 14607 w 29213"/>
                  <a:gd name="connsiteY3" fmla="*/ 0 h 29213"/>
                  <a:gd name="connsiteX4" fmla="*/ 29214 w 29213"/>
                  <a:gd name="connsiteY4" fmla="*/ 14607 h 29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13" h="29213">
                    <a:moveTo>
                      <a:pt x="29214" y="14607"/>
                    </a:moveTo>
                    <a:cubicBezTo>
                      <a:pt x="29214" y="22674"/>
                      <a:pt x="22674" y="29214"/>
                      <a:pt x="14607" y="29214"/>
                    </a:cubicBezTo>
                    <a:cubicBezTo>
                      <a:pt x="6540" y="29214"/>
                      <a:pt x="0" y="22674"/>
                      <a:pt x="0" y="14607"/>
                    </a:cubicBezTo>
                    <a:cubicBezTo>
                      <a:pt x="0" y="6540"/>
                      <a:pt x="6540" y="0"/>
                      <a:pt x="14607" y="0"/>
                    </a:cubicBezTo>
                    <a:cubicBezTo>
                      <a:pt x="22674" y="0"/>
                      <a:pt x="29214" y="6540"/>
                      <a:pt x="29214" y="14607"/>
                    </a:cubicBezTo>
                    <a:close/>
                  </a:path>
                </a:pathLst>
              </a:custGeom>
              <a:solidFill>
                <a:srgbClr val="000000"/>
              </a:solidFill>
              <a:ln w="0" cap="flat">
                <a:solidFill>
                  <a:schemeClr val="tx1"/>
                </a:solid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50BD2835-580F-BC44-1C62-9E03AA5C4DC9}"/>
                  </a:ext>
                </a:extLst>
              </p:cNvPr>
              <p:cNvSpPr/>
              <p:nvPr/>
            </p:nvSpPr>
            <p:spPr>
              <a:xfrm>
                <a:off x="3114080" y="2644545"/>
                <a:ext cx="29213" cy="29213"/>
              </a:xfrm>
              <a:custGeom>
                <a:avLst/>
                <a:gdLst>
                  <a:gd name="connsiteX0" fmla="*/ 29214 w 29213"/>
                  <a:gd name="connsiteY0" fmla="*/ 14607 h 29213"/>
                  <a:gd name="connsiteX1" fmla="*/ 14607 w 29213"/>
                  <a:gd name="connsiteY1" fmla="*/ 29214 h 29213"/>
                  <a:gd name="connsiteX2" fmla="*/ 0 w 29213"/>
                  <a:gd name="connsiteY2" fmla="*/ 14607 h 29213"/>
                  <a:gd name="connsiteX3" fmla="*/ 14607 w 29213"/>
                  <a:gd name="connsiteY3" fmla="*/ 0 h 29213"/>
                  <a:gd name="connsiteX4" fmla="*/ 29214 w 29213"/>
                  <a:gd name="connsiteY4" fmla="*/ 14607 h 29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13" h="29213">
                    <a:moveTo>
                      <a:pt x="29214" y="14607"/>
                    </a:moveTo>
                    <a:cubicBezTo>
                      <a:pt x="29214" y="22674"/>
                      <a:pt x="22674" y="29214"/>
                      <a:pt x="14607" y="29214"/>
                    </a:cubicBezTo>
                    <a:cubicBezTo>
                      <a:pt x="6540" y="29214"/>
                      <a:pt x="0" y="22674"/>
                      <a:pt x="0" y="14607"/>
                    </a:cubicBezTo>
                    <a:cubicBezTo>
                      <a:pt x="0" y="6540"/>
                      <a:pt x="6540" y="0"/>
                      <a:pt x="14607" y="0"/>
                    </a:cubicBezTo>
                    <a:cubicBezTo>
                      <a:pt x="22674" y="0"/>
                      <a:pt x="29214" y="6540"/>
                      <a:pt x="29214" y="14607"/>
                    </a:cubicBezTo>
                    <a:close/>
                  </a:path>
                </a:pathLst>
              </a:custGeom>
              <a:solidFill>
                <a:srgbClr val="000000"/>
              </a:solidFill>
              <a:ln w="0" cap="flat">
                <a:solidFill>
                  <a:schemeClr val="tx1"/>
                </a:solid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E49D7A80-50B1-5D6B-85FF-862FF2FF0792}"/>
                  </a:ext>
                </a:extLst>
              </p:cNvPr>
              <p:cNvSpPr/>
              <p:nvPr/>
            </p:nvSpPr>
            <p:spPr>
              <a:xfrm>
                <a:off x="2945169" y="2203039"/>
                <a:ext cx="586874" cy="345674"/>
              </a:xfrm>
              <a:custGeom>
                <a:avLst/>
                <a:gdLst>
                  <a:gd name="connsiteX0" fmla="*/ 539658 w 560756"/>
                  <a:gd name="connsiteY0" fmla="*/ 188509 h 345674"/>
                  <a:gd name="connsiteX1" fmla="*/ 498821 w 560756"/>
                  <a:gd name="connsiteY1" fmla="*/ 313362 h 345674"/>
                  <a:gd name="connsiteX2" fmla="*/ 83536 w 560756"/>
                  <a:gd name="connsiteY2" fmla="*/ 286493 h 345674"/>
                  <a:gd name="connsiteX3" fmla="*/ 32891 w 560756"/>
                  <a:gd name="connsiteY3" fmla="*/ 60885 h 345674"/>
                  <a:gd name="connsiteX4" fmla="*/ 246132 w 560756"/>
                  <a:gd name="connsiteY4" fmla="*/ 23248 h 345674"/>
                  <a:gd name="connsiteX5" fmla="*/ 416724 w 560756"/>
                  <a:gd name="connsiteY5" fmla="*/ 10667 h 345674"/>
                  <a:gd name="connsiteX6" fmla="*/ 556609 w 560756"/>
                  <a:gd name="connsiteY6" fmla="*/ 144049 h 345674"/>
                  <a:gd name="connsiteX7" fmla="*/ 539658 w 560756"/>
                  <a:gd name="connsiteY7" fmla="*/ 188509 h 345674"/>
                  <a:gd name="connsiteX0" fmla="*/ 586871 w 586874"/>
                  <a:gd name="connsiteY0" fmla="*/ 221420 h 345674"/>
                  <a:gd name="connsiteX1" fmla="*/ 502219 w 586874"/>
                  <a:gd name="connsiteY1" fmla="*/ 313888 h 345674"/>
                  <a:gd name="connsiteX2" fmla="*/ 86934 w 586874"/>
                  <a:gd name="connsiteY2" fmla="*/ 287019 h 345674"/>
                  <a:gd name="connsiteX3" fmla="*/ 36289 w 586874"/>
                  <a:gd name="connsiteY3" fmla="*/ 61411 h 345674"/>
                  <a:gd name="connsiteX4" fmla="*/ 249530 w 586874"/>
                  <a:gd name="connsiteY4" fmla="*/ 23774 h 345674"/>
                  <a:gd name="connsiteX5" fmla="*/ 420122 w 586874"/>
                  <a:gd name="connsiteY5" fmla="*/ 11193 h 345674"/>
                  <a:gd name="connsiteX6" fmla="*/ 560007 w 586874"/>
                  <a:gd name="connsiteY6" fmla="*/ 144575 h 345674"/>
                  <a:gd name="connsiteX7" fmla="*/ 586871 w 586874"/>
                  <a:gd name="connsiteY7" fmla="*/ 221420 h 345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874" h="345674">
                    <a:moveTo>
                      <a:pt x="586871" y="221420"/>
                    </a:moveTo>
                    <a:cubicBezTo>
                      <a:pt x="573259" y="263038"/>
                      <a:pt x="515831" y="272270"/>
                      <a:pt x="502219" y="313888"/>
                    </a:cubicBezTo>
                    <a:cubicBezTo>
                      <a:pt x="502219" y="313888"/>
                      <a:pt x="213811" y="400890"/>
                      <a:pt x="86934" y="287019"/>
                    </a:cubicBezTo>
                    <a:cubicBezTo>
                      <a:pt x="-39946" y="173149"/>
                      <a:pt x="-921" y="118453"/>
                      <a:pt x="36289" y="61411"/>
                    </a:cubicBezTo>
                    <a:cubicBezTo>
                      <a:pt x="54628" y="33263"/>
                      <a:pt x="142162" y="-23885"/>
                      <a:pt x="249530" y="23774"/>
                    </a:cubicBezTo>
                    <a:cubicBezTo>
                      <a:pt x="308171" y="49789"/>
                      <a:pt x="351459" y="-27830"/>
                      <a:pt x="420122" y="11193"/>
                    </a:cubicBezTo>
                    <a:cubicBezTo>
                      <a:pt x="488785" y="50216"/>
                      <a:pt x="532216" y="109537"/>
                      <a:pt x="560007" y="144575"/>
                    </a:cubicBezTo>
                    <a:cubicBezTo>
                      <a:pt x="587798" y="179613"/>
                      <a:pt x="586871" y="221420"/>
                      <a:pt x="586871" y="221420"/>
                    </a:cubicBezTo>
                    <a:close/>
                  </a:path>
                </a:pathLst>
              </a:custGeom>
              <a:solidFill>
                <a:srgbClr val="21111D"/>
              </a:solidFill>
              <a:ln w="9525"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E653D221-A916-4E29-9C42-27757AEA16C9}"/>
                  </a:ext>
                </a:extLst>
              </p:cNvPr>
              <p:cNvSpPr/>
              <p:nvPr/>
            </p:nvSpPr>
            <p:spPr>
              <a:xfrm>
                <a:off x="3445455" y="2343830"/>
                <a:ext cx="197051" cy="535988"/>
              </a:xfrm>
              <a:custGeom>
                <a:avLst/>
                <a:gdLst>
                  <a:gd name="connsiteX0" fmla="*/ 37865 w 197051"/>
                  <a:gd name="connsiteY0" fmla="*/ -481 h 535988"/>
                  <a:gd name="connsiteX1" fmla="*/ 182013 w 197051"/>
                  <a:gd name="connsiteY1" fmla="*/ 102514 h 535988"/>
                  <a:gd name="connsiteX2" fmla="*/ 170073 w 197051"/>
                  <a:gd name="connsiteY2" fmla="*/ 300081 h 535988"/>
                  <a:gd name="connsiteX3" fmla="*/ 37865 w 197051"/>
                  <a:gd name="connsiteY3" fmla="*/ 534646 h 535988"/>
                  <a:gd name="connsiteX4" fmla="*/ -3398 w 197051"/>
                  <a:gd name="connsiteY4" fmla="*/ 174057 h 535988"/>
                  <a:gd name="connsiteX5" fmla="*/ 49912 w 197051"/>
                  <a:gd name="connsiteY5" fmla="*/ 30759 h 535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7051" h="535988">
                    <a:moveTo>
                      <a:pt x="37865" y="-481"/>
                    </a:moveTo>
                    <a:cubicBezTo>
                      <a:pt x="37865" y="-481"/>
                      <a:pt x="150561" y="-5918"/>
                      <a:pt x="182013" y="102514"/>
                    </a:cubicBezTo>
                    <a:cubicBezTo>
                      <a:pt x="213468" y="210947"/>
                      <a:pt x="171351" y="267776"/>
                      <a:pt x="170073" y="300081"/>
                    </a:cubicBezTo>
                    <a:cubicBezTo>
                      <a:pt x="168792" y="332387"/>
                      <a:pt x="191397" y="550426"/>
                      <a:pt x="37865" y="534646"/>
                    </a:cubicBezTo>
                    <a:lnTo>
                      <a:pt x="-3398" y="174057"/>
                    </a:lnTo>
                    <a:lnTo>
                      <a:pt x="49912" y="30759"/>
                    </a:lnTo>
                    <a:close/>
                  </a:path>
                </a:pathLst>
              </a:custGeom>
              <a:solidFill>
                <a:srgbClr val="21111D"/>
              </a:solidFill>
              <a:ln w="9525"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E0E2FB78-4CBF-6F02-1C5B-6A21724007E7}"/>
                  </a:ext>
                </a:extLst>
              </p:cNvPr>
              <p:cNvSpPr/>
              <p:nvPr/>
            </p:nvSpPr>
            <p:spPr>
              <a:xfrm rot="21220585">
                <a:off x="3453279" y="2572918"/>
                <a:ext cx="87855" cy="175710"/>
              </a:xfrm>
              <a:custGeom>
                <a:avLst/>
                <a:gdLst>
                  <a:gd name="connsiteX0" fmla="*/ 175710 w 175710"/>
                  <a:gd name="connsiteY0" fmla="*/ 87855 h 175710"/>
                  <a:gd name="connsiteX1" fmla="*/ 87855 w 175710"/>
                  <a:gd name="connsiteY1" fmla="*/ 175710 h 175710"/>
                  <a:gd name="connsiteX2" fmla="*/ 0 w 175710"/>
                  <a:gd name="connsiteY2" fmla="*/ 87855 h 175710"/>
                  <a:gd name="connsiteX3" fmla="*/ 87855 w 175710"/>
                  <a:gd name="connsiteY3" fmla="*/ 0 h 175710"/>
                  <a:gd name="connsiteX4" fmla="*/ 175710 w 175710"/>
                  <a:gd name="connsiteY4" fmla="*/ 87855 h 175710"/>
                  <a:gd name="connsiteX0" fmla="*/ 0 w 175710"/>
                  <a:gd name="connsiteY0" fmla="*/ 87855 h 179295"/>
                  <a:gd name="connsiteX1" fmla="*/ 87855 w 175710"/>
                  <a:gd name="connsiteY1" fmla="*/ 0 h 179295"/>
                  <a:gd name="connsiteX2" fmla="*/ 175710 w 175710"/>
                  <a:gd name="connsiteY2" fmla="*/ 87855 h 179295"/>
                  <a:gd name="connsiteX3" fmla="*/ 87855 w 175710"/>
                  <a:gd name="connsiteY3" fmla="*/ 175710 h 179295"/>
                  <a:gd name="connsiteX4" fmla="*/ 91440 w 175710"/>
                  <a:gd name="connsiteY4" fmla="*/ 179295 h 179295"/>
                  <a:gd name="connsiteX0" fmla="*/ 51520 w 139375"/>
                  <a:gd name="connsiteY0" fmla="*/ 0 h 179295"/>
                  <a:gd name="connsiteX1" fmla="*/ 139375 w 139375"/>
                  <a:gd name="connsiteY1" fmla="*/ 87855 h 179295"/>
                  <a:gd name="connsiteX2" fmla="*/ 51520 w 139375"/>
                  <a:gd name="connsiteY2" fmla="*/ 175710 h 179295"/>
                  <a:gd name="connsiteX3" fmla="*/ 55105 w 139375"/>
                  <a:gd name="connsiteY3" fmla="*/ 179295 h 179295"/>
                  <a:gd name="connsiteX0" fmla="*/ 0 w 87855"/>
                  <a:gd name="connsiteY0" fmla="*/ 0 h 175710"/>
                  <a:gd name="connsiteX1" fmla="*/ 87855 w 87855"/>
                  <a:gd name="connsiteY1" fmla="*/ 87855 h 175710"/>
                  <a:gd name="connsiteX2" fmla="*/ 0 w 87855"/>
                  <a:gd name="connsiteY2" fmla="*/ 175710 h 175710"/>
                </a:gdLst>
                <a:ahLst/>
                <a:cxnLst>
                  <a:cxn ang="0">
                    <a:pos x="connsiteX0" y="connsiteY0"/>
                  </a:cxn>
                  <a:cxn ang="0">
                    <a:pos x="connsiteX1" y="connsiteY1"/>
                  </a:cxn>
                  <a:cxn ang="0">
                    <a:pos x="connsiteX2" y="connsiteY2"/>
                  </a:cxn>
                </a:cxnLst>
                <a:rect l="l" t="t" r="r" b="b"/>
                <a:pathLst>
                  <a:path w="87855" h="175710">
                    <a:moveTo>
                      <a:pt x="0" y="0"/>
                    </a:moveTo>
                    <a:cubicBezTo>
                      <a:pt x="48521" y="0"/>
                      <a:pt x="87855" y="39334"/>
                      <a:pt x="87855" y="87855"/>
                    </a:cubicBezTo>
                    <a:cubicBezTo>
                      <a:pt x="87855" y="136376"/>
                      <a:pt x="48521" y="175710"/>
                      <a:pt x="0" y="175710"/>
                    </a:cubicBezTo>
                  </a:path>
                </a:pathLst>
              </a:custGeom>
              <a:solidFill>
                <a:srgbClr val="F9D1B9"/>
              </a:solidFill>
              <a:ln w="9525" cap="flat">
                <a:solidFill>
                  <a:schemeClr val="tx1"/>
                </a:solidFill>
                <a:prstDash val="solid"/>
                <a:miter/>
              </a:ln>
            </p:spPr>
            <p:txBody>
              <a:bodyPr rtlCol="0" anchor="ctr"/>
              <a:lstStyle/>
              <a:p>
                <a:endParaRPr lang="zh-CN" altLang="en-US"/>
              </a:p>
            </p:txBody>
          </p:sp>
          <p:sp>
            <p:nvSpPr>
              <p:cNvPr id="51" name="任意多边形: 形状 50">
                <a:extLst>
                  <a:ext uri="{FF2B5EF4-FFF2-40B4-BE49-F238E27FC236}">
                    <a16:creationId xmlns:a16="http://schemas.microsoft.com/office/drawing/2014/main" id="{2E35E3C7-CFC8-9E69-1631-C7016311F6D0}"/>
                  </a:ext>
                </a:extLst>
              </p:cNvPr>
              <p:cNvSpPr/>
              <p:nvPr/>
            </p:nvSpPr>
            <p:spPr>
              <a:xfrm>
                <a:off x="3450573" y="2625424"/>
                <a:ext cx="70729" cy="97273"/>
              </a:xfrm>
              <a:custGeom>
                <a:avLst/>
                <a:gdLst>
                  <a:gd name="connsiteX0" fmla="*/ 31040 w 70729"/>
                  <a:gd name="connsiteY0" fmla="*/ 96534 h 97273"/>
                  <a:gd name="connsiteX1" fmla="*/ 65478 w 70729"/>
                  <a:gd name="connsiteY1" fmla="*/ 69132 h 97273"/>
                  <a:gd name="connsiteX2" fmla="*/ 51617 w 70729"/>
                  <a:gd name="connsiteY2" fmla="*/ 28937 h 97273"/>
                  <a:gd name="connsiteX3" fmla="*/ 5452 w 70729"/>
                  <a:gd name="connsiteY3" fmla="*/ 30643 h 97273"/>
                  <a:gd name="connsiteX4" fmla="*/ 23150 w 70729"/>
                  <a:gd name="connsiteY4" fmla="*/ 9319 h 97273"/>
                  <a:gd name="connsiteX5" fmla="*/ 62172 w 70729"/>
                  <a:gd name="connsiteY5" fmla="*/ 6760 h 97273"/>
                  <a:gd name="connsiteX6" fmla="*/ 65478 w 70729"/>
                  <a:gd name="connsiteY6" fmla="*/ 5704 h 97273"/>
                  <a:gd name="connsiteX7" fmla="*/ 64413 w 70729"/>
                  <a:gd name="connsiteY7" fmla="*/ 2399 h 97273"/>
                  <a:gd name="connsiteX8" fmla="*/ 63773 w 70729"/>
                  <a:gd name="connsiteY8" fmla="*/ 2175 h 97273"/>
                  <a:gd name="connsiteX9" fmla="*/ 21125 w 70729"/>
                  <a:gd name="connsiteY9" fmla="*/ 4947 h 97273"/>
                  <a:gd name="connsiteX10" fmla="*/ -1373 w 70729"/>
                  <a:gd name="connsiteY10" fmla="*/ 36934 h 97273"/>
                  <a:gd name="connsiteX11" fmla="*/ -3398 w 70729"/>
                  <a:gd name="connsiteY11" fmla="*/ 45356 h 97273"/>
                  <a:gd name="connsiteX12" fmla="*/ 2786 w 70729"/>
                  <a:gd name="connsiteY12" fmla="*/ 39172 h 97273"/>
                  <a:gd name="connsiteX13" fmla="*/ 49271 w 70729"/>
                  <a:gd name="connsiteY13" fmla="*/ 33308 h 97273"/>
                  <a:gd name="connsiteX14" fmla="*/ 61001 w 70729"/>
                  <a:gd name="connsiteY14" fmla="*/ 67960 h 97273"/>
                  <a:gd name="connsiteX15" fmla="*/ 31253 w 70729"/>
                  <a:gd name="connsiteY15" fmla="*/ 91843 h 97273"/>
                  <a:gd name="connsiteX16" fmla="*/ 30720 w 70729"/>
                  <a:gd name="connsiteY16" fmla="*/ 91843 h 97273"/>
                  <a:gd name="connsiteX17" fmla="*/ 28268 w 70729"/>
                  <a:gd name="connsiteY17" fmla="*/ 94295 h 97273"/>
                  <a:gd name="connsiteX18" fmla="*/ 30720 w 70729"/>
                  <a:gd name="connsiteY18" fmla="*/ 96747 h 9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0729" h="97273">
                    <a:moveTo>
                      <a:pt x="31040" y="96534"/>
                    </a:moveTo>
                    <a:cubicBezTo>
                      <a:pt x="47353" y="96108"/>
                      <a:pt x="61428" y="84923"/>
                      <a:pt x="65478" y="69132"/>
                    </a:cubicBezTo>
                    <a:cubicBezTo>
                      <a:pt x="70596" y="54142"/>
                      <a:pt x="64838" y="37595"/>
                      <a:pt x="51617" y="28937"/>
                    </a:cubicBezTo>
                    <a:cubicBezTo>
                      <a:pt x="37331" y="20055"/>
                      <a:pt x="19100" y="20737"/>
                      <a:pt x="5452" y="30643"/>
                    </a:cubicBezTo>
                    <a:cubicBezTo>
                      <a:pt x="8544" y="21634"/>
                      <a:pt x="14833" y="14063"/>
                      <a:pt x="23150" y="9319"/>
                    </a:cubicBezTo>
                    <a:cubicBezTo>
                      <a:pt x="35413" y="3689"/>
                      <a:pt x="49271" y="2772"/>
                      <a:pt x="62172" y="6760"/>
                    </a:cubicBezTo>
                    <a:cubicBezTo>
                      <a:pt x="63346" y="7378"/>
                      <a:pt x="64838" y="6909"/>
                      <a:pt x="65478" y="5704"/>
                    </a:cubicBezTo>
                    <a:cubicBezTo>
                      <a:pt x="66118" y="4500"/>
                      <a:pt x="65585" y="3028"/>
                      <a:pt x="64413" y="2399"/>
                    </a:cubicBezTo>
                    <a:cubicBezTo>
                      <a:pt x="64200" y="2292"/>
                      <a:pt x="63986" y="2218"/>
                      <a:pt x="63773" y="2175"/>
                    </a:cubicBezTo>
                    <a:cubicBezTo>
                      <a:pt x="49698" y="-2217"/>
                      <a:pt x="34452" y="-1226"/>
                      <a:pt x="21125" y="4947"/>
                    </a:cubicBezTo>
                    <a:cubicBezTo>
                      <a:pt x="9396" y="11952"/>
                      <a:pt x="1292" y="23574"/>
                      <a:pt x="-1373" y="36934"/>
                    </a:cubicBezTo>
                    <a:lnTo>
                      <a:pt x="-3398" y="45356"/>
                    </a:lnTo>
                    <a:lnTo>
                      <a:pt x="2786" y="39172"/>
                    </a:lnTo>
                    <a:cubicBezTo>
                      <a:pt x="15153" y="26890"/>
                      <a:pt x="34239" y="24480"/>
                      <a:pt x="49271" y="33308"/>
                    </a:cubicBezTo>
                    <a:cubicBezTo>
                      <a:pt x="60574" y="40857"/>
                      <a:pt x="65371" y="55091"/>
                      <a:pt x="61001" y="67960"/>
                    </a:cubicBezTo>
                    <a:cubicBezTo>
                      <a:pt x="57481" y="81607"/>
                      <a:pt x="45328" y="91310"/>
                      <a:pt x="31253" y="91843"/>
                    </a:cubicBezTo>
                    <a:lnTo>
                      <a:pt x="30720" y="91843"/>
                    </a:lnTo>
                    <a:cubicBezTo>
                      <a:pt x="29335" y="91843"/>
                      <a:pt x="28268" y="92941"/>
                      <a:pt x="28268" y="94295"/>
                    </a:cubicBezTo>
                    <a:cubicBezTo>
                      <a:pt x="28268" y="95649"/>
                      <a:pt x="29335" y="96747"/>
                      <a:pt x="30720" y="96747"/>
                    </a:cubicBezTo>
                    <a:close/>
                  </a:path>
                </a:pathLst>
              </a:custGeom>
              <a:solidFill>
                <a:srgbClr val="F07162"/>
              </a:solidFill>
              <a:ln w="6350" cap="flat">
                <a:solidFill>
                  <a:schemeClr val="tx1"/>
                </a:solidFill>
                <a:prstDash val="solid"/>
                <a:miter/>
              </a:ln>
            </p:spPr>
            <p:txBody>
              <a:bodyPr rtlCol="0" anchor="ctr"/>
              <a:lstStyle/>
              <a:p>
                <a:endParaRPr lang="zh-CN" altLang="en-US"/>
              </a:p>
            </p:txBody>
          </p:sp>
          <p:sp>
            <p:nvSpPr>
              <p:cNvPr id="52" name="任意多边形: 形状 51">
                <a:extLst>
                  <a:ext uri="{FF2B5EF4-FFF2-40B4-BE49-F238E27FC236}">
                    <a16:creationId xmlns:a16="http://schemas.microsoft.com/office/drawing/2014/main" id="{7B7CFE99-D903-71DC-35ED-742AAD93E5A8}"/>
                  </a:ext>
                </a:extLst>
              </p:cNvPr>
              <p:cNvSpPr/>
              <p:nvPr/>
            </p:nvSpPr>
            <p:spPr>
              <a:xfrm>
                <a:off x="3174169" y="2841542"/>
                <a:ext cx="293147" cy="250063"/>
              </a:xfrm>
              <a:custGeom>
                <a:avLst/>
                <a:gdLst>
                  <a:gd name="connsiteX0" fmla="*/ 248331 w 251729"/>
                  <a:gd name="connsiteY0" fmla="*/ -527 h 214732"/>
                  <a:gd name="connsiteX1" fmla="*/ -3398 w 251729"/>
                  <a:gd name="connsiteY1" fmla="*/ 214206 h 214732"/>
                  <a:gd name="connsiteX2" fmla="*/ 10674 w 251729"/>
                  <a:gd name="connsiteY2" fmla="*/ 98950 h 214732"/>
                  <a:gd name="connsiteX3" fmla="*/ 248331 w 251729"/>
                  <a:gd name="connsiteY3" fmla="*/ -527 h 214732"/>
                </a:gdLst>
                <a:ahLst/>
                <a:cxnLst>
                  <a:cxn ang="0">
                    <a:pos x="connsiteX0" y="connsiteY0"/>
                  </a:cxn>
                  <a:cxn ang="0">
                    <a:pos x="connsiteX1" y="connsiteY1"/>
                  </a:cxn>
                  <a:cxn ang="0">
                    <a:pos x="connsiteX2" y="connsiteY2"/>
                  </a:cxn>
                  <a:cxn ang="0">
                    <a:pos x="connsiteX3" y="connsiteY3"/>
                  </a:cxn>
                </a:cxnLst>
                <a:rect l="l" t="t" r="r" b="b"/>
                <a:pathLst>
                  <a:path w="251729" h="214732">
                    <a:moveTo>
                      <a:pt x="248331" y="-527"/>
                    </a:moveTo>
                    <a:cubicBezTo>
                      <a:pt x="248331" y="-527"/>
                      <a:pt x="241401" y="195548"/>
                      <a:pt x="-3398" y="214206"/>
                    </a:cubicBezTo>
                    <a:lnTo>
                      <a:pt x="10674" y="98950"/>
                    </a:lnTo>
                    <a:cubicBezTo>
                      <a:pt x="10674" y="98950"/>
                      <a:pt x="169539" y="130829"/>
                      <a:pt x="248331" y="-527"/>
                    </a:cubicBezTo>
                    <a:close/>
                  </a:path>
                </a:pathLst>
              </a:custGeom>
              <a:solidFill>
                <a:srgbClr val="F48462"/>
              </a:solidFill>
              <a:ln w="9525" cap="flat">
                <a:noFill/>
                <a:prstDash val="solid"/>
                <a:miter/>
              </a:ln>
            </p:spPr>
            <p:txBody>
              <a:bodyPr rtlCol="0" anchor="ctr"/>
              <a:lstStyle/>
              <a:p>
                <a:endParaRPr lang="zh-CN" altLang="en-US"/>
              </a:p>
            </p:txBody>
          </p:sp>
          <p:sp>
            <p:nvSpPr>
              <p:cNvPr id="53" name="任意多边形: 形状 52">
                <a:extLst>
                  <a:ext uri="{FF2B5EF4-FFF2-40B4-BE49-F238E27FC236}">
                    <a16:creationId xmlns:a16="http://schemas.microsoft.com/office/drawing/2014/main" id="{AC1CE475-E177-1FE4-DAF8-77A4A0A83DED}"/>
                  </a:ext>
                </a:extLst>
              </p:cNvPr>
              <p:cNvSpPr/>
              <p:nvPr/>
            </p:nvSpPr>
            <p:spPr>
              <a:xfrm>
                <a:off x="2633991" y="4136589"/>
                <a:ext cx="1903399" cy="714776"/>
              </a:xfrm>
              <a:custGeom>
                <a:avLst/>
                <a:gdLst>
                  <a:gd name="connsiteX0" fmla="*/ 310 w 1903399"/>
                  <a:gd name="connsiteY0" fmla="*/ 553792 h 714776"/>
                  <a:gd name="connsiteX1" fmla="*/ 83154 w 1903399"/>
                  <a:gd name="connsiteY1" fmla="*/ 424889 h 714776"/>
                  <a:gd name="connsiteX2" fmla="*/ 83154 w 1903399"/>
                  <a:gd name="connsiteY2" fmla="*/ 424889 h 714776"/>
                  <a:gd name="connsiteX3" fmla="*/ 279441 w 1903399"/>
                  <a:gd name="connsiteY3" fmla="*/ 245660 h 714776"/>
                  <a:gd name="connsiteX4" fmla="*/ 1411324 w 1903399"/>
                  <a:gd name="connsiteY4" fmla="*/ 170386 h 714776"/>
                  <a:gd name="connsiteX5" fmla="*/ 1395118 w 1903399"/>
                  <a:gd name="connsiteY5" fmla="*/ 141278 h 714776"/>
                  <a:gd name="connsiteX6" fmla="*/ 1593323 w 1903399"/>
                  <a:gd name="connsiteY6" fmla="*/ 108013 h 714776"/>
                  <a:gd name="connsiteX7" fmla="*/ 1719136 w 1903399"/>
                  <a:gd name="connsiteY7" fmla="*/ 48412 h 714776"/>
                  <a:gd name="connsiteX8" fmla="*/ 1832261 w 1903399"/>
                  <a:gd name="connsiteY8" fmla="*/ -527 h 714776"/>
                  <a:gd name="connsiteX9" fmla="*/ 1861368 w 1903399"/>
                  <a:gd name="connsiteY9" fmla="*/ 460499 h 714776"/>
                  <a:gd name="connsiteX10" fmla="*/ 345972 w 1903399"/>
                  <a:gd name="connsiteY10" fmla="*/ 557524 h 714776"/>
                  <a:gd name="connsiteX11" fmla="*/ 244470 w 1903399"/>
                  <a:gd name="connsiteY11" fmla="*/ 667450 h 714776"/>
                  <a:gd name="connsiteX12" fmla="*/ 223679 w 1903399"/>
                  <a:gd name="connsiteY12" fmla="*/ 699436 h 714776"/>
                  <a:gd name="connsiteX13" fmla="*/ 178579 w 1903399"/>
                  <a:gd name="connsiteY13" fmla="*/ 708979 h 714776"/>
                  <a:gd name="connsiteX14" fmla="*/ 169091 w 1903399"/>
                  <a:gd name="connsiteY14" fmla="*/ 663931 h 714776"/>
                  <a:gd name="connsiteX15" fmla="*/ 160454 w 1903399"/>
                  <a:gd name="connsiteY15" fmla="*/ 677259 h 714776"/>
                  <a:gd name="connsiteX16" fmla="*/ 115354 w 1903399"/>
                  <a:gd name="connsiteY16" fmla="*/ 686748 h 714776"/>
                  <a:gd name="connsiteX17" fmla="*/ 115354 w 1903399"/>
                  <a:gd name="connsiteY17" fmla="*/ 686748 h 714776"/>
                  <a:gd name="connsiteX18" fmla="*/ 105863 w 1903399"/>
                  <a:gd name="connsiteY18" fmla="*/ 641701 h 714776"/>
                  <a:gd name="connsiteX19" fmla="*/ 60763 w 1903399"/>
                  <a:gd name="connsiteY19" fmla="*/ 651243 h 714776"/>
                  <a:gd name="connsiteX20" fmla="*/ 51275 w 1903399"/>
                  <a:gd name="connsiteY20" fmla="*/ 606250 h 714776"/>
                  <a:gd name="connsiteX21" fmla="*/ 59912 w 1903399"/>
                  <a:gd name="connsiteY21" fmla="*/ 592816 h 714776"/>
                  <a:gd name="connsiteX22" fmla="*/ 15876 w 1903399"/>
                  <a:gd name="connsiteY22" fmla="*/ 603008 h 714776"/>
                  <a:gd name="connsiteX23" fmla="*/ 14918 w 1903399"/>
                  <a:gd name="connsiteY23" fmla="*/ 602411 h 714776"/>
                  <a:gd name="connsiteX24" fmla="*/ 14918 w 1903399"/>
                  <a:gd name="connsiteY24" fmla="*/ 602411 h 714776"/>
                  <a:gd name="connsiteX25" fmla="*/ 13211 w 1903399"/>
                  <a:gd name="connsiteY25" fmla="*/ 601132 h 714776"/>
                  <a:gd name="connsiteX26" fmla="*/ 13211 w 1903399"/>
                  <a:gd name="connsiteY26" fmla="*/ 601132 h 714776"/>
                  <a:gd name="connsiteX27" fmla="*/ 12464 w 1903399"/>
                  <a:gd name="connsiteY27" fmla="*/ 600492 h 714776"/>
                  <a:gd name="connsiteX28" fmla="*/ 12464 w 1903399"/>
                  <a:gd name="connsiteY28" fmla="*/ 600492 h 714776"/>
                  <a:gd name="connsiteX29" fmla="*/ 7133 w 1903399"/>
                  <a:gd name="connsiteY29" fmla="*/ 594841 h 714776"/>
                  <a:gd name="connsiteX30" fmla="*/ 310 w 1903399"/>
                  <a:gd name="connsiteY30" fmla="*/ 553792 h 71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3399" h="714776">
                    <a:moveTo>
                      <a:pt x="310" y="553792"/>
                    </a:moveTo>
                    <a:lnTo>
                      <a:pt x="83154" y="424889"/>
                    </a:lnTo>
                    <a:lnTo>
                      <a:pt x="83154" y="424889"/>
                    </a:lnTo>
                    <a:cubicBezTo>
                      <a:pt x="128895" y="351108"/>
                      <a:pt x="202675" y="254296"/>
                      <a:pt x="279441" y="245660"/>
                    </a:cubicBezTo>
                    <a:cubicBezTo>
                      <a:pt x="404827" y="231693"/>
                      <a:pt x="1168976" y="200240"/>
                      <a:pt x="1411324" y="170386"/>
                    </a:cubicBezTo>
                    <a:cubicBezTo>
                      <a:pt x="1411324" y="170386"/>
                      <a:pt x="1394691" y="141172"/>
                      <a:pt x="1395118" y="141278"/>
                    </a:cubicBezTo>
                    <a:cubicBezTo>
                      <a:pt x="1397997" y="141918"/>
                      <a:pt x="1593323" y="108013"/>
                      <a:pt x="1593323" y="108013"/>
                    </a:cubicBezTo>
                    <a:lnTo>
                      <a:pt x="1719136" y="48412"/>
                    </a:lnTo>
                    <a:lnTo>
                      <a:pt x="1832261" y="-527"/>
                    </a:lnTo>
                    <a:cubicBezTo>
                      <a:pt x="1863500" y="121234"/>
                      <a:pt x="1949543" y="321147"/>
                      <a:pt x="1861368" y="460499"/>
                    </a:cubicBezTo>
                    <a:cubicBezTo>
                      <a:pt x="1698879" y="717988"/>
                      <a:pt x="456219" y="591216"/>
                      <a:pt x="345972" y="557524"/>
                    </a:cubicBezTo>
                    <a:lnTo>
                      <a:pt x="244470" y="667450"/>
                    </a:lnTo>
                    <a:lnTo>
                      <a:pt x="223679" y="699436"/>
                    </a:lnTo>
                    <a:cubicBezTo>
                      <a:pt x="213871" y="714512"/>
                      <a:pt x="193718" y="718787"/>
                      <a:pt x="178579" y="708979"/>
                    </a:cubicBezTo>
                    <a:cubicBezTo>
                      <a:pt x="163547" y="699169"/>
                      <a:pt x="159280" y="679007"/>
                      <a:pt x="169091" y="663931"/>
                    </a:cubicBezTo>
                    <a:lnTo>
                      <a:pt x="160454" y="677259"/>
                    </a:lnTo>
                    <a:cubicBezTo>
                      <a:pt x="150646" y="692313"/>
                      <a:pt x="130386" y="696557"/>
                      <a:pt x="115354" y="686748"/>
                    </a:cubicBezTo>
                    <a:lnTo>
                      <a:pt x="115354" y="686748"/>
                    </a:lnTo>
                    <a:cubicBezTo>
                      <a:pt x="125162" y="671672"/>
                      <a:pt x="120898" y="651510"/>
                      <a:pt x="105863" y="641701"/>
                    </a:cubicBezTo>
                    <a:cubicBezTo>
                      <a:pt x="90724" y="631892"/>
                      <a:pt x="70574" y="636167"/>
                      <a:pt x="60763" y="651243"/>
                    </a:cubicBezTo>
                    <a:cubicBezTo>
                      <a:pt x="45731" y="641434"/>
                      <a:pt x="41467" y="621294"/>
                      <a:pt x="51275" y="606250"/>
                    </a:cubicBezTo>
                    <a:lnTo>
                      <a:pt x="59912" y="592816"/>
                    </a:lnTo>
                    <a:cubicBezTo>
                      <a:pt x="50528" y="607795"/>
                      <a:pt x="30805" y="612370"/>
                      <a:pt x="15876" y="603008"/>
                    </a:cubicBezTo>
                    <a:cubicBezTo>
                      <a:pt x="15556" y="602816"/>
                      <a:pt x="15236" y="602614"/>
                      <a:pt x="14918" y="602411"/>
                    </a:cubicBezTo>
                    <a:lnTo>
                      <a:pt x="14918" y="602411"/>
                    </a:lnTo>
                    <a:lnTo>
                      <a:pt x="13211" y="601132"/>
                    </a:lnTo>
                    <a:lnTo>
                      <a:pt x="13211" y="601132"/>
                    </a:lnTo>
                    <a:lnTo>
                      <a:pt x="12464" y="600492"/>
                    </a:lnTo>
                    <a:lnTo>
                      <a:pt x="12464" y="600492"/>
                    </a:lnTo>
                    <a:cubicBezTo>
                      <a:pt x="10439" y="598818"/>
                      <a:pt x="8734" y="596931"/>
                      <a:pt x="7133" y="594841"/>
                    </a:cubicBezTo>
                    <a:cubicBezTo>
                      <a:pt x="-3740" y="584062"/>
                      <a:pt x="-6512" y="567515"/>
                      <a:pt x="310" y="553792"/>
                    </a:cubicBezTo>
                    <a:close/>
                  </a:path>
                </a:pathLst>
              </a:custGeom>
              <a:solidFill>
                <a:srgbClr val="F9D1B9"/>
              </a:solidFill>
              <a:ln w="9525" cap="flat">
                <a:solidFill>
                  <a:schemeClr val="tx1"/>
                </a:solidFill>
                <a:prstDash val="solid"/>
                <a:miter/>
              </a:ln>
            </p:spPr>
            <p:txBody>
              <a:bodyPr rtlCol="0" anchor="ctr"/>
              <a:lstStyle/>
              <a:p>
                <a:endParaRPr lang="zh-CN" altLang="en-US"/>
              </a:p>
            </p:txBody>
          </p:sp>
          <p:sp>
            <p:nvSpPr>
              <p:cNvPr id="54" name="任意多边形: 形状 53">
                <a:extLst>
                  <a:ext uri="{FF2B5EF4-FFF2-40B4-BE49-F238E27FC236}">
                    <a16:creationId xmlns:a16="http://schemas.microsoft.com/office/drawing/2014/main" id="{1F4C4037-F32C-CEF8-C7CB-744B0C559478}"/>
                  </a:ext>
                </a:extLst>
              </p:cNvPr>
              <p:cNvSpPr/>
              <p:nvPr/>
            </p:nvSpPr>
            <p:spPr>
              <a:xfrm>
                <a:off x="2679252" y="4578986"/>
                <a:ext cx="126169" cy="169725"/>
              </a:xfrm>
              <a:custGeom>
                <a:avLst/>
                <a:gdLst>
                  <a:gd name="connsiteX0" fmla="*/ 363 w 126169"/>
                  <a:gd name="connsiteY0" fmla="*/ 169077 h 169725"/>
                  <a:gd name="connsiteX1" fmla="*/ 5374 w 126169"/>
                  <a:gd name="connsiteY1" fmla="*/ 167158 h 169725"/>
                  <a:gd name="connsiteX2" fmla="*/ 121803 w 126169"/>
                  <a:gd name="connsiteY2" fmla="*/ 7227 h 169725"/>
                  <a:gd name="connsiteX3" fmla="*/ 120845 w 126169"/>
                  <a:gd name="connsiteY3" fmla="*/ 510 h 169725"/>
                  <a:gd name="connsiteX4" fmla="*/ 120738 w 126169"/>
                  <a:gd name="connsiteY4" fmla="*/ 403 h 169725"/>
                  <a:gd name="connsiteX5" fmla="*/ 113913 w 126169"/>
                  <a:gd name="connsiteY5" fmla="*/ 1469 h 169725"/>
                  <a:gd name="connsiteX6" fmla="*/ -2516 w 126169"/>
                  <a:gd name="connsiteY6" fmla="*/ 161400 h 169725"/>
                  <a:gd name="connsiteX7" fmla="*/ -1448 w 126169"/>
                  <a:gd name="connsiteY7" fmla="*/ 168224 h 169725"/>
                  <a:gd name="connsiteX8" fmla="*/ 363 w 126169"/>
                  <a:gd name="connsiteY8" fmla="*/ 169077 h 169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6169" h="169725">
                    <a:moveTo>
                      <a:pt x="363" y="169077"/>
                    </a:moveTo>
                    <a:cubicBezTo>
                      <a:pt x="2282" y="169514"/>
                      <a:pt x="4203" y="168757"/>
                      <a:pt x="5374" y="167158"/>
                    </a:cubicBezTo>
                    <a:lnTo>
                      <a:pt x="121803" y="7227"/>
                    </a:lnTo>
                    <a:cubicBezTo>
                      <a:pt x="123404" y="5116"/>
                      <a:pt x="122977" y="2109"/>
                      <a:pt x="120845" y="510"/>
                    </a:cubicBezTo>
                    <a:cubicBezTo>
                      <a:pt x="120845" y="467"/>
                      <a:pt x="120738" y="435"/>
                      <a:pt x="120738" y="403"/>
                    </a:cubicBezTo>
                    <a:cubicBezTo>
                      <a:pt x="118606" y="-1175"/>
                      <a:pt x="115514" y="-695"/>
                      <a:pt x="113913" y="1469"/>
                    </a:cubicBezTo>
                    <a:lnTo>
                      <a:pt x="-2516" y="161400"/>
                    </a:lnTo>
                    <a:cubicBezTo>
                      <a:pt x="-4007" y="163596"/>
                      <a:pt x="-3580" y="166592"/>
                      <a:pt x="-1448" y="168224"/>
                    </a:cubicBezTo>
                    <a:cubicBezTo>
                      <a:pt x="-915" y="168597"/>
                      <a:pt x="-277" y="168885"/>
                      <a:pt x="363" y="169077"/>
                    </a:cubicBezTo>
                    <a:close/>
                  </a:path>
                </a:pathLst>
              </a:custGeom>
              <a:solidFill>
                <a:srgbClr val="F07162"/>
              </a:solidFill>
              <a:ln w="9525" cap="flat">
                <a:solidFill>
                  <a:schemeClr val="tx1"/>
                </a:solidFill>
                <a:prstDash val="solid"/>
                <a:miter/>
              </a:ln>
            </p:spPr>
            <p:txBody>
              <a:bodyPr rtlCol="0" anchor="ctr"/>
              <a:lstStyle/>
              <a:p>
                <a:endParaRPr lang="zh-CN" altLang="en-US"/>
              </a:p>
            </p:txBody>
          </p:sp>
          <p:sp>
            <p:nvSpPr>
              <p:cNvPr id="55" name="任意多边形: 形状 54">
                <a:extLst>
                  <a:ext uri="{FF2B5EF4-FFF2-40B4-BE49-F238E27FC236}">
                    <a16:creationId xmlns:a16="http://schemas.microsoft.com/office/drawing/2014/main" id="{6A21379C-2C0B-3FDB-D869-42256593E9E6}"/>
                  </a:ext>
                </a:extLst>
              </p:cNvPr>
              <p:cNvSpPr/>
              <p:nvPr/>
            </p:nvSpPr>
            <p:spPr>
              <a:xfrm>
                <a:off x="2730252" y="4620893"/>
                <a:ext cx="120963" cy="174514"/>
              </a:xfrm>
              <a:custGeom>
                <a:avLst/>
                <a:gdLst>
                  <a:gd name="connsiteX0" fmla="*/ 541 w 120963"/>
                  <a:gd name="connsiteY0" fmla="*/ 173870 h 174514"/>
                  <a:gd name="connsiteX1" fmla="*/ 5659 w 120963"/>
                  <a:gd name="connsiteY1" fmla="*/ 171844 h 174514"/>
                  <a:gd name="connsiteX2" fmla="*/ 116756 w 120963"/>
                  <a:gd name="connsiteY2" fmla="*/ 7116 h 174514"/>
                  <a:gd name="connsiteX3" fmla="*/ 115372 w 120963"/>
                  <a:gd name="connsiteY3" fmla="*/ 292 h 174514"/>
                  <a:gd name="connsiteX4" fmla="*/ 108760 w 120963"/>
                  <a:gd name="connsiteY4" fmla="*/ 1593 h 174514"/>
                  <a:gd name="connsiteX5" fmla="*/ 108653 w 120963"/>
                  <a:gd name="connsiteY5" fmla="*/ 1678 h 174514"/>
                  <a:gd name="connsiteX6" fmla="*/ -2551 w 120963"/>
                  <a:gd name="connsiteY6" fmla="*/ 166407 h 174514"/>
                  <a:gd name="connsiteX7" fmla="*/ -1377 w 120963"/>
                  <a:gd name="connsiteY7" fmla="*/ 173081 h 174514"/>
                  <a:gd name="connsiteX8" fmla="*/ -1270 w 120963"/>
                  <a:gd name="connsiteY8" fmla="*/ 173124 h 174514"/>
                  <a:gd name="connsiteX9" fmla="*/ 541 w 120963"/>
                  <a:gd name="connsiteY9" fmla="*/ 173870 h 17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963" h="174514">
                    <a:moveTo>
                      <a:pt x="541" y="173870"/>
                    </a:moveTo>
                    <a:cubicBezTo>
                      <a:pt x="2460" y="174308"/>
                      <a:pt x="4485" y="173508"/>
                      <a:pt x="5659" y="171844"/>
                    </a:cubicBezTo>
                    <a:lnTo>
                      <a:pt x="116756" y="7116"/>
                    </a:lnTo>
                    <a:cubicBezTo>
                      <a:pt x="118251" y="4834"/>
                      <a:pt x="117610" y="1817"/>
                      <a:pt x="115372" y="292"/>
                    </a:cubicBezTo>
                    <a:cubicBezTo>
                      <a:pt x="113133" y="-1190"/>
                      <a:pt x="110147" y="-603"/>
                      <a:pt x="108760" y="1593"/>
                    </a:cubicBezTo>
                    <a:cubicBezTo>
                      <a:pt x="108653" y="1614"/>
                      <a:pt x="108653" y="1646"/>
                      <a:pt x="108653" y="1678"/>
                    </a:cubicBezTo>
                    <a:lnTo>
                      <a:pt x="-2551" y="166407"/>
                    </a:lnTo>
                    <a:cubicBezTo>
                      <a:pt x="-4043" y="168582"/>
                      <a:pt x="-3512" y="171578"/>
                      <a:pt x="-1377" y="173081"/>
                    </a:cubicBezTo>
                    <a:cubicBezTo>
                      <a:pt x="-1270" y="173092"/>
                      <a:pt x="-1270" y="173113"/>
                      <a:pt x="-1270" y="173124"/>
                    </a:cubicBezTo>
                    <a:cubicBezTo>
                      <a:pt x="-739" y="173540"/>
                      <a:pt x="-99" y="173795"/>
                      <a:pt x="541" y="173870"/>
                    </a:cubicBezTo>
                    <a:close/>
                  </a:path>
                </a:pathLst>
              </a:custGeom>
              <a:solidFill>
                <a:srgbClr val="F07162"/>
              </a:solidFill>
              <a:ln w="9525" cap="flat">
                <a:solidFill>
                  <a:schemeClr val="tx1"/>
                </a:solidFill>
                <a:prstDash val="solid"/>
                <a:miter/>
              </a:ln>
            </p:spPr>
            <p:txBody>
              <a:bodyPr rtlCol="0" anchor="ctr"/>
              <a:lstStyle/>
              <a:p>
                <a:endParaRPr lang="zh-CN" altLang="en-US"/>
              </a:p>
            </p:txBody>
          </p:sp>
          <p:sp>
            <p:nvSpPr>
              <p:cNvPr id="56" name="任意多边形: 形状 55">
                <a:extLst>
                  <a:ext uri="{FF2B5EF4-FFF2-40B4-BE49-F238E27FC236}">
                    <a16:creationId xmlns:a16="http://schemas.microsoft.com/office/drawing/2014/main" id="{5EE8C20D-78FD-34C2-8694-36493012C2B6}"/>
                  </a:ext>
                </a:extLst>
              </p:cNvPr>
              <p:cNvSpPr/>
              <p:nvPr/>
            </p:nvSpPr>
            <p:spPr>
              <a:xfrm>
                <a:off x="2792091" y="4675835"/>
                <a:ext cx="102205" cy="149426"/>
              </a:xfrm>
              <a:custGeom>
                <a:avLst/>
                <a:gdLst>
                  <a:gd name="connsiteX0" fmla="*/ 436 w 102205"/>
                  <a:gd name="connsiteY0" fmla="*/ 148782 h 149426"/>
                  <a:gd name="connsiteX1" fmla="*/ 5553 w 102205"/>
                  <a:gd name="connsiteY1" fmla="*/ 146649 h 149426"/>
                  <a:gd name="connsiteX2" fmla="*/ 97992 w 102205"/>
                  <a:gd name="connsiteY2" fmla="*/ 6977 h 149426"/>
                  <a:gd name="connsiteX3" fmla="*/ 96714 w 102205"/>
                  <a:gd name="connsiteY3" fmla="*/ 313 h 149426"/>
                  <a:gd name="connsiteX4" fmla="*/ 96608 w 102205"/>
                  <a:gd name="connsiteY4" fmla="*/ 260 h 149426"/>
                  <a:gd name="connsiteX5" fmla="*/ 89782 w 102205"/>
                  <a:gd name="connsiteY5" fmla="*/ 1646 h 149426"/>
                  <a:gd name="connsiteX6" fmla="*/ -2550 w 102205"/>
                  <a:gd name="connsiteY6" fmla="*/ 141318 h 149426"/>
                  <a:gd name="connsiteX7" fmla="*/ -1378 w 102205"/>
                  <a:gd name="connsiteY7" fmla="*/ 147993 h 149426"/>
                  <a:gd name="connsiteX8" fmla="*/ -1272 w 102205"/>
                  <a:gd name="connsiteY8" fmla="*/ 148036 h 1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205" h="149426">
                    <a:moveTo>
                      <a:pt x="436" y="148782"/>
                    </a:moveTo>
                    <a:cubicBezTo>
                      <a:pt x="2461" y="149230"/>
                      <a:pt x="4486" y="148376"/>
                      <a:pt x="5553" y="146649"/>
                    </a:cubicBezTo>
                    <a:lnTo>
                      <a:pt x="97992" y="6977"/>
                    </a:lnTo>
                    <a:cubicBezTo>
                      <a:pt x="99487" y="4781"/>
                      <a:pt x="98846" y="1795"/>
                      <a:pt x="96714" y="313"/>
                    </a:cubicBezTo>
                    <a:cubicBezTo>
                      <a:pt x="96714" y="302"/>
                      <a:pt x="96608" y="281"/>
                      <a:pt x="96608" y="260"/>
                    </a:cubicBezTo>
                    <a:cubicBezTo>
                      <a:pt x="94366" y="-1190"/>
                      <a:pt x="91277" y="-582"/>
                      <a:pt x="89782" y="1646"/>
                    </a:cubicBezTo>
                    <a:lnTo>
                      <a:pt x="-2550" y="141318"/>
                    </a:lnTo>
                    <a:cubicBezTo>
                      <a:pt x="-4044" y="143493"/>
                      <a:pt x="-3510" y="146489"/>
                      <a:pt x="-1378" y="147993"/>
                    </a:cubicBezTo>
                    <a:cubicBezTo>
                      <a:pt x="-1272" y="148004"/>
                      <a:pt x="-1272" y="148025"/>
                      <a:pt x="-1272" y="148036"/>
                    </a:cubicBezTo>
                    <a:close/>
                  </a:path>
                </a:pathLst>
              </a:custGeom>
              <a:solidFill>
                <a:srgbClr val="F07162"/>
              </a:solidFill>
              <a:ln w="9525" cap="flat">
                <a:solidFill>
                  <a:schemeClr val="tx1"/>
                </a:solidFill>
                <a:prstDash val="solid"/>
                <a:miter/>
              </a:ln>
            </p:spPr>
            <p:txBody>
              <a:bodyPr rtlCol="0" anchor="ctr"/>
              <a:lstStyle/>
              <a:p>
                <a:endParaRPr lang="zh-CN" altLang="en-US"/>
              </a:p>
            </p:txBody>
          </p:sp>
          <p:sp>
            <p:nvSpPr>
              <p:cNvPr id="57" name="任意多边形: 形状 56">
                <a:extLst>
                  <a:ext uri="{FF2B5EF4-FFF2-40B4-BE49-F238E27FC236}">
                    <a16:creationId xmlns:a16="http://schemas.microsoft.com/office/drawing/2014/main" id="{B2FA2447-EBFF-5C79-6BC9-FD90B0A37693}"/>
                  </a:ext>
                </a:extLst>
              </p:cNvPr>
              <p:cNvSpPr/>
              <p:nvPr/>
            </p:nvSpPr>
            <p:spPr>
              <a:xfrm rot="16308600">
                <a:off x="2476653" y="3874381"/>
                <a:ext cx="622022" cy="14606"/>
              </a:xfrm>
              <a:custGeom>
                <a:avLst/>
                <a:gdLst>
                  <a:gd name="connsiteX0" fmla="*/ -3399 w 622022"/>
                  <a:gd name="connsiteY0" fmla="*/ -526 h 14606"/>
                  <a:gd name="connsiteX1" fmla="*/ 618625 w 622022"/>
                  <a:gd name="connsiteY1" fmla="*/ -526 h 14606"/>
                  <a:gd name="connsiteX2" fmla="*/ 618625 w 622022"/>
                  <a:gd name="connsiteY2" fmla="*/ 14081 h 14606"/>
                  <a:gd name="connsiteX3" fmla="*/ -3399 w 622022"/>
                  <a:gd name="connsiteY3" fmla="*/ 14081 h 14606"/>
                </a:gdLst>
                <a:ahLst/>
                <a:cxnLst>
                  <a:cxn ang="0">
                    <a:pos x="connsiteX0" y="connsiteY0"/>
                  </a:cxn>
                  <a:cxn ang="0">
                    <a:pos x="connsiteX1" y="connsiteY1"/>
                  </a:cxn>
                  <a:cxn ang="0">
                    <a:pos x="connsiteX2" y="connsiteY2"/>
                  </a:cxn>
                  <a:cxn ang="0">
                    <a:pos x="connsiteX3" y="connsiteY3"/>
                  </a:cxn>
                </a:cxnLst>
                <a:rect l="l" t="t" r="r" b="b"/>
                <a:pathLst>
                  <a:path w="622022" h="14606">
                    <a:moveTo>
                      <a:pt x="-3399" y="-526"/>
                    </a:moveTo>
                    <a:lnTo>
                      <a:pt x="618625" y="-526"/>
                    </a:lnTo>
                    <a:lnTo>
                      <a:pt x="618625" y="14081"/>
                    </a:lnTo>
                    <a:lnTo>
                      <a:pt x="-3399" y="14081"/>
                    </a:lnTo>
                    <a:close/>
                  </a:path>
                </a:pathLst>
              </a:custGeom>
              <a:solidFill>
                <a:srgbClr val="21111D"/>
              </a:solidFill>
              <a:ln w="0" cap="flat">
                <a:noFill/>
                <a:prstDash val="solid"/>
                <a:miter/>
              </a:ln>
            </p:spPr>
            <p:txBody>
              <a:bodyPr rtlCol="0" anchor="ctr"/>
              <a:lstStyle/>
              <a:p>
                <a:endParaRPr lang="zh-CN" altLang="en-US"/>
              </a:p>
            </p:txBody>
          </p:sp>
          <p:sp>
            <p:nvSpPr>
              <p:cNvPr id="58" name="任意多边形: 形状 57">
                <a:extLst>
                  <a:ext uri="{FF2B5EF4-FFF2-40B4-BE49-F238E27FC236}">
                    <a16:creationId xmlns:a16="http://schemas.microsoft.com/office/drawing/2014/main" id="{972B5098-304E-0FEC-B613-132B867A94BA}"/>
                  </a:ext>
                </a:extLst>
              </p:cNvPr>
              <p:cNvSpPr/>
              <p:nvPr/>
            </p:nvSpPr>
            <p:spPr>
              <a:xfrm rot="20191200">
                <a:off x="3880797" y="3589498"/>
                <a:ext cx="14606" cy="729389"/>
              </a:xfrm>
              <a:custGeom>
                <a:avLst/>
                <a:gdLst>
                  <a:gd name="connsiteX0" fmla="*/ -3398 w 14606"/>
                  <a:gd name="connsiteY0" fmla="*/ -526 h 729389"/>
                  <a:gd name="connsiteX1" fmla="*/ 11211 w 14606"/>
                  <a:gd name="connsiteY1" fmla="*/ -526 h 729389"/>
                  <a:gd name="connsiteX2" fmla="*/ 11211 w 14606"/>
                  <a:gd name="connsiteY2" fmla="*/ 728863 h 729389"/>
                  <a:gd name="connsiteX3" fmla="*/ -3398 w 14606"/>
                  <a:gd name="connsiteY3" fmla="*/ 728863 h 729389"/>
                </a:gdLst>
                <a:ahLst/>
                <a:cxnLst>
                  <a:cxn ang="0">
                    <a:pos x="connsiteX0" y="connsiteY0"/>
                  </a:cxn>
                  <a:cxn ang="0">
                    <a:pos x="connsiteX1" y="connsiteY1"/>
                  </a:cxn>
                  <a:cxn ang="0">
                    <a:pos x="connsiteX2" y="connsiteY2"/>
                  </a:cxn>
                  <a:cxn ang="0">
                    <a:pos x="connsiteX3" y="connsiteY3"/>
                  </a:cxn>
                </a:cxnLst>
                <a:rect l="l" t="t" r="r" b="b"/>
                <a:pathLst>
                  <a:path w="14606" h="729389">
                    <a:moveTo>
                      <a:pt x="-3398" y="-526"/>
                    </a:moveTo>
                    <a:lnTo>
                      <a:pt x="11211" y="-526"/>
                    </a:lnTo>
                    <a:lnTo>
                      <a:pt x="11211" y="728863"/>
                    </a:lnTo>
                    <a:lnTo>
                      <a:pt x="-3398" y="728863"/>
                    </a:lnTo>
                    <a:close/>
                  </a:path>
                </a:pathLst>
              </a:custGeom>
              <a:solidFill>
                <a:srgbClr val="21111D"/>
              </a:solidFill>
              <a:ln w="0" cap="rnd">
                <a:solidFill>
                  <a:schemeClr val="tx1"/>
                </a:solidFill>
                <a:prstDash val="solid"/>
                <a:miter/>
              </a:ln>
            </p:spPr>
            <p:txBody>
              <a:bodyPr rtlCol="0" anchor="ctr"/>
              <a:lstStyle/>
              <a:p>
                <a:endParaRPr lang="zh-CN" altLang="en-US"/>
              </a:p>
            </p:txBody>
          </p:sp>
          <p:sp>
            <p:nvSpPr>
              <p:cNvPr id="59" name="任意多边形: 形状 58">
                <a:extLst>
                  <a:ext uri="{FF2B5EF4-FFF2-40B4-BE49-F238E27FC236}">
                    <a16:creationId xmlns:a16="http://schemas.microsoft.com/office/drawing/2014/main" id="{C75E48BE-5635-1059-9CB7-A548F8EC4481}"/>
                  </a:ext>
                </a:extLst>
              </p:cNvPr>
              <p:cNvSpPr/>
              <p:nvPr/>
            </p:nvSpPr>
            <p:spPr>
              <a:xfrm rot="21049199">
                <a:off x="3966293" y="4110042"/>
                <a:ext cx="14606" cy="203111"/>
              </a:xfrm>
              <a:custGeom>
                <a:avLst/>
                <a:gdLst>
                  <a:gd name="connsiteX0" fmla="*/ -3397 w 14606"/>
                  <a:gd name="connsiteY0" fmla="*/ -527 h 203111"/>
                  <a:gd name="connsiteX1" fmla="*/ 11211 w 14606"/>
                  <a:gd name="connsiteY1" fmla="*/ -527 h 203111"/>
                  <a:gd name="connsiteX2" fmla="*/ 11211 w 14606"/>
                  <a:gd name="connsiteY2" fmla="*/ 202585 h 203111"/>
                  <a:gd name="connsiteX3" fmla="*/ -3397 w 14606"/>
                  <a:gd name="connsiteY3" fmla="*/ 202585 h 203111"/>
                </a:gdLst>
                <a:ahLst/>
                <a:cxnLst>
                  <a:cxn ang="0">
                    <a:pos x="connsiteX0" y="connsiteY0"/>
                  </a:cxn>
                  <a:cxn ang="0">
                    <a:pos x="connsiteX1" y="connsiteY1"/>
                  </a:cxn>
                  <a:cxn ang="0">
                    <a:pos x="connsiteX2" y="connsiteY2"/>
                  </a:cxn>
                  <a:cxn ang="0">
                    <a:pos x="connsiteX3" y="connsiteY3"/>
                  </a:cxn>
                </a:cxnLst>
                <a:rect l="l" t="t" r="r" b="b"/>
                <a:pathLst>
                  <a:path w="14606" h="203111">
                    <a:moveTo>
                      <a:pt x="-3397" y="-527"/>
                    </a:moveTo>
                    <a:lnTo>
                      <a:pt x="11211" y="-527"/>
                    </a:lnTo>
                    <a:lnTo>
                      <a:pt x="11211" y="202585"/>
                    </a:lnTo>
                    <a:lnTo>
                      <a:pt x="-3397" y="202585"/>
                    </a:lnTo>
                    <a:close/>
                  </a:path>
                </a:pathLst>
              </a:custGeom>
              <a:solidFill>
                <a:srgbClr val="21111D"/>
              </a:solidFill>
              <a:ln w="0" cap="flat">
                <a:solidFill>
                  <a:schemeClr val="tx1"/>
                </a:solidFill>
                <a:prstDash val="solid"/>
                <a:miter/>
              </a:ln>
            </p:spPr>
            <p:txBody>
              <a:bodyPr rtlCol="0" anchor="ctr"/>
              <a:lstStyle/>
              <a:p>
                <a:endParaRPr lang="zh-CN" altLang="en-US"/>
              </a:p>
            </p:txBody>
          </p:sp>
          <p:sp>
            <p:nvSpPr>
              <p:cNvPr id="60" name="任意多边形: 形状 59">
                <a:extLst>
                  <a:ext uri="{FF2B5EF4-FFF2-40B4-BE49-F238E27FC236}">
                    <a16:creationId xmlns:a16="http://schemas.microsoft.com/office/drawing/2014/main" id="{7896E559-61EF-F648-8577-CE802431482D}"/>
                  </a:ext>
                </a:extLst>
              </p:cNvPr>
              <p:cNvSpPr/>
              <p:nvPr/>
            </p:nvSpPr>
            <p:spPr>
              <a:xfrm>
                <a:off x="3164510" y="2633645"/>
                <a:ext cx="55989" cy="138844"/>
              </a:xfrm>
              <a:custGeom>
                <a:avLst/>
                <a:gdLst>
                  <a:gd name="connsiteX0" fmla="*/ 50125 w 55989"/>
                  <a:gd name="connsiteY0" fmla="*/ 138318 h 138844"/>
                  <a:gd name="connsiteX1" fmla="*/ 52471 w 55989"/>
                  <a:gd name="connsiteY1" fmla="*/ 136719 h 138844"/>
                  <a:gd name="connsiteX2" fmla="*/ 50872 w 55989"/>
                  <a:gd name="connsiteY2" fmla="*/ 133626 h 138844"/>
                  <a:gd name="connsiteX3" fmla="*/ 50872 w 55989"/>
                  <a:gd name="connsiteY3" fmla="*/ 133626 h 138844"/>
                  <a:gd name="connsiteX4" fmla="*/ 1933 w 55989"/>
                  <a:gd name="connsiteY4" fmla="*/ 117420 h 138844"/>
                  <a:gd name="connsiteX5" fmla="*/ 17395 w 55989"/>
                  <a:gd name="connsiteY5" fmla="*/ 2270 h 138844"/>
                  <a:gd name="connsiteX6" fmla="*/ 15367 w 55989"/>
                  <a:gd name="connsiteY6" fmla="*/ -502 h 138844"/>
                  <a:gd name="connsiteX7" fmla="*/ 12595 w 55989"/>
                  <a:gd name="connsiteY7" fmla="*/ 1588 h 138844"/>
                  <a:gd name="connsiteX8" fmla="*/ 12595 w 55989"/>
                  <a:gd name="connsiteY8" fmla="*/ 1630 h 138844"/>
                  <a:gd name="connsiteX9" fmla="*/ -3398 w 55989"/>
                  <a:gd name="connsiteY9" fmla="*/ 120726 h 138844"/>
                  <a:gd name="connsiteX10" fmla="*/ 49381 w 55989"/>
                  <a:gd name="connsiteY10" fmla="*/ 138211 h 138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989" h="138844">
                    <a:moveTo>
                      <a:pt x="50125" y="138318"/>
                    </a:moveTo>
                    <a:cubicBezTo>
                      <a:pt x="51192" y="138307"/>
                      <a:pt x="52046" y="137678"/>
                      <a:pt x="52471" y="136719"/>
                    </a:cubicBezTo>
                    <a:cubicBezTo>
                      <a:pt x="52897" y="135428"/>
                      <a:pt x="52153" y="134042"/>
                      <a:pt x="50872" y="133626"/>
                    </a:cubicBezTo>
                    <a:cubicBezTo>
                      <a:pt x="50872" y="133626"/>
                      <a:pt x="50872" y="133626"/>
                      <a:pt x="50872" y="133626"/>
                    </a:cubicBezTo>
                    <a:lnTo>
                      <a:pt x="1933" y="117420"/>
                    </a:lnTo>
                    <a:lnTo>
                      <a:pt x="17395" y="2270"/>
                    </a:lnTo>
                    <a:cubicBezTo>
                      <a:pt x="17608" y="948"/>
                      <a:pt x="16648" y="-289"/>
                      <a:pt x="15367" y="-502"/>
                    </a:cubicBezTo>
                    <a:cubicBezTo>
                      <a:pt x="13982" y="-694"/>
                      <a:pt x="12808" y="244"/>
                      <a:pt x="12595" y="1588"/>
                    </a:cubicBezTo>
                    <a:cubicBezTo>
                      <a:pt x="12595" y="1598"/>
                      <a:pt x="12595" y="1620"/>
                      <a:pt x="12595" y="1630"/>
                    </a:cubicBezTo>
                    <a:lnTo>
                      <a:pt x="-3398" y="120726"/>
                    </a:lnTo>
                    <a:lnTo>
                      <a:pt x="49381" y="138211"/>
                    </a:lnTo>
                    <a:close/>
                  </a:path>
                </a:pathLst>
              </a:custGeom>
              <a:solidFill>
                <a:srgbClr val="F07162"/>
              </a:solidFill>
              <a:ln w="6350" cap="flat">
                <a:solidFill>
                  <a:schemeClr val="tx1"/>
                </a:solidFill>
                <a:prstDash val="solid"/>
                <a:miter/>
              </a:ln>
            </p:spPr>
            <p:txBody>
              <a:bodyPr rtlCol="0" anchor="ctr"/>
              <a:lstStyle/>
              <a:p>
                <a:endParaRPr lang="zh-CN" altLang="en-US"/>
              </a:p>
            </p:txBody>
          </p:sp>
          <p:sp>
            <p:nvSpPr>
              <p:cNvPr id="61" name="任意多边形: 形状 60">
                <a:extLst>
                  <a:ext uri="{FF2B5EF4-FFF2-40B4-BE49-F238E27FC236}">
                    <a16:creationId xmlns:a16="http://schemas.microsoft.com/office/drawing/2014/main" id="{35A8CD6B-9B4F-03B6-7E29-C97753DAB82A}"/>
                  </a:ext>
                </a:extLst>
              </p:cNvPr>
              <p:cNvSpPr/>
              <p:nvPr/>
            </p:nvSpPr>
            <p:spPr>
              <a:xfrm>
                <a:off x="3159286" y="2817483"/>
                <a:ext cx="96598" cy="40319"/>
              </a:xfrm>
              <a:custGeom>
                <a:avLst/>
                <a:gdLst>
                  <a:gd name="connsiteX0" fmla="*/ 93200 w 96598"/>
                  <a:gd name="connsiteY0" fmla="*/ 2032 h 40319"/>
                  <a:gd name="connsiteX1" fmla="*/ -3398 w 96598"/>
                  <a:gd name="connsiteY1" fmla="*/ -527 h 40319"/>
                  <a:gd name="connsiteX2" fmla="*/ 43943 w 96598"/>
                  <a:gd name="connsiteY2" fmla="*/ 39776 h 40319"/>
                  <a:gd name="connsiteX3" fmla="*/ 93200 w 96598"/>
                  <a:gd name="connsiteY3" fmla="*/ 2032 h 40319"/>
                </a:gdLst>
                <a:ahLst/>
                <a:cxnLst>
                  <a:cxn ang="0">
                    <a:pos x="connsiteX0" y="connsiteY0"/>
                  </a:cxn>
                  <a:cxn ang="0">
                    <a:pos x="connsiteX1" y="connsiteY1"/>
                  </a:cxn>
                  <a:cxn ang="0">
                    <a:pos x="connsiteX2" y="connsiteY2"/>
                  </a:cxn>
                  <a:cxn ang="0">
                    <a:pos x="connsiteX3" y="connsiteY3"/>
                  </a:cxn>
                </a:cxnLst>
                <a:rect l="l" t="t" r="r" b="b"/>
                <a:pathLst>
                  <a:path w="96598" h="40319">
                    <a:moveTo>
                      <a:pt x="93200" y="2032"/>
                    </a:moveTo>
                    <a:cubicBezTo>
                      <a:pt x="91709" y="2032"/>
                      <a:pt x="-3398" y="-527"/>
                      <a:pt x="-3398" y="-527"/>
                    </a:cubicBezTo>
                    <a:cubicBezTo>
                      <a:pt x="-3398" y="-527"/>
                      <a:pt x="8544" y="38816"/>
                      <a:pt x="43943" y="39776"/>
                    </a:cubicBezTo>
                    <a:cubicBezTo>
                      <a:pt x="79339" y="40735"/>
                      <a:pt x="93200" y="2032"/>
                      <a:pt x="93200" y="2032"/>
                    </a:cubicBezTo>
                    <a:close/>
                  </a:path>
                </a:pathLst>
              </a:custGeom>
              <a:noFill/>
              <a:ln w="9525" cap="flat">
                <a:solidFill>
                  <a:schemeClr val="tx1"/>
                </a:solidFill>
                <a:prstDash val="solid"/>
                <a:miter/>
              </a:ln>
            </p:spPr>
            <p:txBody>
              <a:bodyPr rtlCol="0" anchor="ctr"/>
              <a:lstStyle/>
              <a:p>
                <a:endParaRPr lang="zh-CN" altLang="en-US"/>
              </a:p>
            </p:txBody>
          </p:sp>
          <p:sp>
            <p:nvSpPr>
              <p:cNvPr id="62" name="矩形: 圆角 61">
                <a:extLst>
                  <a:ext uri="{FF2B5EF4-FFF2-40B4-BE49-F238E27FC236}">
                    <a16:creationId xmlns:a16="http://schemas.microsoft.com/office/drawing/2014/main" id="{6C618F45-C8D3-9A2A-F394-B9E1BC66E94F}"/>
                  </a:ext>
                </a:extLst>
              </p:cNvPr>
              <p:cNvSpPr/>
              <p:nvPr/>
            </p:nvSpPr>
            <p:spPr>
              <a:xfrm>
                <a:off x="1055182" y="4761799"/>
                <a:ext cx="4245708" cy="126957"/>
              </a:xfrm>
              <a:prstGeom prst="roundRect">
                <a:avLst/>
              </a:prstGeom>
              <a:solidFill>
                <a:schemeClr val="tx2"/>
              </a:solidFill>
              <a:ln w="9525" cap="flat">
                <a:solidFill>
                  <a:schemeClr val="tx1"/>
                </a:solidFill>
                <a:prstDash val="solid"/>
                <a:miter/>
              </a:ln>
            </p:spPr>
            <p:txBody>
              <a:bodyPr rtlCol="0" anchor="ctr"/>
              <a:lstStyle/>
              <a:p>
                <a:endParaRPr lang="zh-CN" altLang="en-US"/>
              </a:p>
            </p:txBody>
          </p:sp>
          <p:grpSp>
            <p:nvGrpSpPr>
              <p:cNvPr id="63" name="组合 62">
                <a:extLst>
                  <a:ext uri="{FF2B5EF4-FFF2-40B4-BE49-F238E27FC236}">
                    <a16:creationId xmlns:a16="http://schemas.microsoft.com/office/drawing/2014/main" id="{442FB068-DF7C-7F66-2759-0E18DE9FE59E}"/>
                  </a:ext>
                </a:extLst>
              </p:cNvPr>
              <p:cNvGrpSpPr/>
              <p:nvPr/>
            </p:nvGrpSpPr>
            <p:grpSpPr>
              <a:xfrm>
                <a:off x="1434408" y="4066701"/>
                <a:ext cx="1673854" cy="707191"/>
                <a:chOff x="6913712" y="2899585"/>
                <a:chExt cx="1673854" cy="707191"/>
              </a:xfrm>
            </p:grpSpPr>
            <p:sp>
              <p:nvSpPr>
                <p:cNvPr id="64" name="任意多边形: 形状 63">
                  <a:extLst>
                    <a:ext uri="{FF2B5EF4-FFF2-40B4-BE49-F238E27FC236}">
                      <a16:creationId xmlns:a16="http://schemas.microsoft.com/office/drawing/2014/main" id="{0F56C86C-81FD-AAB6-8AD9-4DA18DA0B81D}"/>
                    </a:ext>
                  </a:extLst>
                </p:cNvPr>
                <p:cNvSpPr/>
                <p:nvPr/>
              </p:nvSpPr>
              <p:spPr>
                <a:xfrm>
                  <a:off x="6913712" y="2899585"/>
                  <a:ext cx="1309646" cy="627880"/>
                </a:xfrm>
                <a:custGeom>
                  <a:avLst/>
                  <a:gdLst>
                    <a:gd name="connsiteX0" fmla="*/ 648614 w 812772"/>
                    <a:gd name="connsiteY0" fmla="*/ 21135 h 389666"/>
                    <a:gd name="connsiteX1" fmla="*/ 615369 w 812772"/>
                    <a:gd name="connsiteY1" fmla="*/ -453 h 389666"/>
                    <a:gd name="connsiteX2" fmla="*/ 29250 w 812772"/>
                    <a:gd name="connsiteY2" fmla="*/ -453 h 389666"/>
                    <a:gd name="connsiteX3" fmla="*/ -520 w 812772"/>
                    <a:gd name="connsiteY3" fmla="*/ 29360 h 389666"/>
                    <a:gd name="connsiteX4" fmla="*/ 2050 w 812772"/>
                    <a:gd name="connsiteY4" fmla="*/ 41428 h 389666"/>
                    <a:gd name="connsiteX5" fmla="*/ 156620 w 812772"/>
                    <a:gd name="connsiteY5" fmla="*/ 389214 h 389666"/>
                    <a:gd name="connsiteX6" fmla="*/ 812253 w 812772"/>
                    <a:gd name="connsiteY6" fmla="*/ 389214 h 38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772" h="389666">
                      <a:moveTo>
                        <a:pt x="648614" y="21135"/>
                      </a:moveTo>
                      <a:cubicBezTo>
                        <a:pt x="642786" y="7988"/>
                        <a:pt x="629747" y="-474"/>
                        <a:pt x="615369" y="-453"/>
                      </a:cubicBezTo>
                      <a:lnTo>
                        <a:pt x="29250" y="-453"/>
                      </a:lnTo>
                      <a:cubicBezTo>
                        <a:pt x="12800" y="-432"/>
                        <a:pt x="-520" y="12910"/>
                        <a:pt x="-520" y="29360"/>
                      </a:cubicBezTo>
                      <a:cubicBezTo>
                        <a:pt x="-520" y="33527"/>
                        <a:pt x="366" y="37628"/>
                        <a:pt x="2050" y="41428"/>
                      </a:cubicBezTo>
                      <a:lnTo>
                        <a:pt x="156620" y="389214"/>
                      </a:lnTo>
                      <a:lnTo>
                        <a:pt x="812253" y="389214"/>
                      </a:lnTo>
                      <a:close/>
                    </a:path>
                  </a:pathLst>
                </a:custGeom>
                <a:solidFill>
                  <a:srgbClr val="AFCBFA"/>
                </a:solidFill>
                <a:ln w="9525" cap="flat">
                  <a:solidFill>
                    <a:schemeClr val="tx1"/>
                  </a:solidFill>
                  <a:prstDash val="solid"/>
                  <a:miter/>
                </a:ln>
              </p:spPr>
              <p:txBody>
                <a:bodyPr rtlCol="0" anchor="ctr"/>
                <a:lstStyle/>
                <a:p>
                  <a:endParaRPr lang="zh-CN" altLang="en-US"/>
                </a:p>
              </p:txBody>
            </p:sp>
            <p:sp>
              <p:nvSpPr>
                <p:cNvPr id="65" name="任意多边形: 形状 64">
                  <a:extLst>
                    <a:ext uri="{FF2B5EF4-FFF2-40B4-BE49-F238E27FC236}">
                      <a16:creationId xmlns:a16="http://schemas.microsoft.com/office/drawing/2014/main" id="{FEBCAEC1-B6A0-D7ED-8722-061CD6D25C26}"/>
                    </a:ext>
                  </a:extLst>
                </p:cNvPr>
                <p:cNvSpPr/>
                <p:nvPr/>
              </p:nvSpPr>
              <p:spPr>
                <a:xfrm>
                  <a:off x="7135958" y="3527465"/>
                  <a:ext cx="1451608" cy="79311"/>
                </a:xfrm>
                <a:custGeom>
                  <a:avLst/>
                  <a:gdLst>
                    <a:gd name="connsiteX0" fmla="*/ 875745 w 900875"/>
                    <a:gd name="connsiteY0" fmla="*/ 48769 h 49221"/>
                    <a:gd name="connsiteX1" fmla="*/ 24091 w 900875"/>
                    <a:gd name="connsiteY1" fmla="*/ 48769 h 49221"/>
                    <a:gd name="connsiteX2" fmla="*/ -520 w 900875"/>
                    <a:gd name="connsiteY2" fmla="*/ 24158 h 49221"/>
                    <a:gd name="connsiteX3" fmla="*/ 24091 w 900875"/>
                    <a:gd name="connsiteY3" fmla="*/ -453 h 49221"/>
                    <a:gd name="connsiteX4" fmla="*/ 875745 w 900875"/>
                    <a:gd name="connsiteY4" fmla="*/ -453 h 49221"/>
                    <a:gd name="connsiteX5" fmla="*/ 900355 w 900875"/>
                    <a:gd name="connsiteY5" fmla="*/ 24158 h 49221"/>
                    <a:gd name="connsiteX6" fmla="*/ 875745 w 900875"/>
                    <a:gd name="connsiteY6" fmla="*/ 48769 h 49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0875" h="49221">
                      <a:moveTo>
                        <a:pt x="875745" y="48769"/>
                      </a:moveTo>
                      <a:lnTo>
                        <a:pt x="24091" y="48769"/>
                      </a:lnTo>
                      <a:cubicBezTo>
                        <a:pt x="10490" y="48769"/>
                        <a:pt x="-520" y="37759"/>
                        <a:pt x="-520" y="24158"/>
                      </a:cubicBezTo>
                      <a:cubicBezTo>
                        <a:pt x="-520" y="10557"/>
                        <a:pt x="10490" y="-453"/>
                        <a:pt x="24091" y="-453"/>
                      </a:cubicBezTo>
                      <a:lnTo>
                        <a:pt x="875745" y="-453"/>
                      </a:lnTo>
                      <a:cubicBezTo>
                        <a:pt x="889345" y="-453"/>
                        <a:pt x="900355" y="10557"/>
                        <a:pt x="900355" y="24158"/>
                      </a:cubicBezTo>
                      <a:cubicBezTo>
                        <a:pt x="900355" y="37759"/>
                        <a:pt x="889345" y="48769"/>
                        <a:pt x="875745" y="48769"/>
                      </a:cubicBezTo>
                      <a:close/>
                    </a:path>
                  </a:pathLst>
                </a:custGeom>
                <a:solidFill>
                  <a:srgbClr val="AFCBFA"/>
                </a:solidFill>
                <a:ln w="9525" cap="flat">
                  <a:solidFill>
                    <a:schemeClr val="tx1"/>
                  </a:solidFill>
                  <a:prstDash val="solid"/>
                  <a:miter/>
                </a:ln>
              </p:spPr>
              <p:txBody>
                <a:bodyPr rtlCol="0" anchor="ctr"/>
                <a:lstStyle/>
                <a:p>
                  <a:endParaRPr lang="zh-CN" altLang="en-US"/>
                </a:p>
              </p:txBody>
            </p:sp>
            <p:sp>
              <p:nvSpPr>
                <p:cNvPr id="66" name="任意多边形: 形状 65">
                  <a:extLst>
                    <a:ext uri="{FF2B5EF4-FFF2-40B4-BE49-F238E27FC236}">
                      <a16:creationId xmlns:a16="http://schemas.microsoft.com/office/drawing/2014/main" id="{4FAD3623-B2A7-E546-DC6A-E1F42D24494E}"/>
                    </a:ext>
                  </a:extLst>
                </p:cNvPr>
                <p:cNvSpPr/>
                <p:nvPr/>
              </p:nvSpPr>
              <p:spPr>
                <a:xfrm>
                  <a:off x="7443116" y="3130909"/>
                  <a:ext cx="164883" cy="164883"/>
                </a:xfrm>
                <a:custGeom>
                  <a:avLst/>
                  <a:gdLst>
                    <a:gd name="connsiteX0" fmla="*/ 101808 w 102327"/>
                    <a:gd name="connsiteY0" fmla="*/ 50711 h 102327"/>
                    <a:gd name="connsiteX1" fmla="*/ 50644 w 102327"/>
                    <a:gd name="connsiteY1" fmla="*/ 101875 h 102327"/>
                    <a:gd name="connsiteX2" fmla="*/ -520 w 102327"/>
                    <a:gd name="connsiteY2" fmla="*/ 50711 h 102327"/>
                    <a:gd name="connsiteX3" fmla="*/ 50644 w 102327"/>
                    <a:gd name="connsiteY3" fmla="*/ -453 h 102327"/>
                    <a:gd name="connsiteX4" fmla="*/ 101808 w 102327"/>
                    <a:gd name="connsiteY4" fmla="*/ 50711 h 102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327" h="102327">
                      <a:moveTo>
                        <a:pt x="101808" y="50711"/>
                      </a:moveTo>
                      <a:cubicBezTo>
                        <a:pt x="101808" y="78970"/>
                        <a:pt x="78903" y="101875"/>
                        <a:pt x="50644" y="101875"/>
                      </a:cubicBezTo>
                      <a:cubicBezTo>
                        <a:pt x="22385" y="101875"/>
                        <a:pt x="-520" y="78970"/>
                        <a:pt x="-520" y="50711"/>
                      </a:cubicBezTo>
                      <a:cubicBezTo>
                        <a:pt x="-520" y="22452"/>
                        <a:pt x="22385" y="-453"/>
                        <a:pt x="50644" y="-453"/>
                      </a:cubicBezTo>
                      <a:cubicBezTo>
                        <a:pt x="78903" y="-453"/>
                        <a:pt x="101808" y="22452"/>
                        <a:pt x="101808" y="50711"/>
                      </a:cubicBezTo>
                      <a:close/>
                    </a:path>
                  </a:pathLst>
                </a:custGeom>
                <a:solidFill>
                  <a:srgbClr val="FFFFFF"/>
                </a:solidFill>
                <a:ln w="9525" cap="flat">
                  <a:noFill/>
                  <a:prstDash val="solid"/>
                  <a:miter/>
                </a:ln>
              </p:spPr>
              <p:txBody>
                <a:bodyPr rtlCol="0" anchor="ctr"/>
                <a:lstStyle/>
                <a:p>
                  <a:endParaRPr lang="zh-CN" altLang="en-US"/>
                </a:p>
              </p:txBody>
            </p:sp>
          </p:grpSp>
        </p:grpSp>
        <p:grpSp>
          <p:nvGrpSpPr>
            <p:cNvPr id="14" name="组合 13">
              <a:extLst>
                <a:ext uri="{FF2B5EF4-FFF2-40B4-BE49-F238E27FC236}">
                  <a16:creationId xmlns:a16="http://schemas.microsoft.com/office/drawing/2014/main" id="{5A73164C-E43E-DC8D-F426-0FB44CBD1315}"/>
                </a:ext>
              </a:extLst>
            </p:cNvPr>
            <p:cNvGrpSpPr/>
            <p:nvPr/>
          </p:nvGrpSpPr>
          <p:grpSpPr>
            <a:xfrm>
              <a:off x="6573835" y="2003370"/>
              <a:ext cx="1637856" cy="1850491"/>
              <a:chOff x="7176485" y="874119"/>
              <a:chExt cx="2119306" cy="2394445"/>
            </a:xfrm>
          </p:grpSpPr>
          <p:sp>
            <p:nvSpPr>
              <p:cNvPr id="23" name="任意多边形: 形状 22">
                <a:extLst>
                  <a:ext uri="{FF2B5EF4-FFF2-40B4-BE49-F238E27FC236}">
                    <a16:creationId xmlns:a16="http://schemas.microsoft.com/office/drawing/2014/main" id="{DA497BD0-3EBF-7E1F-E85F-1C866518415B}"/>
                  </a:ext>
                </a:extLst>
              </p:cNvPr>
              <p:cNvSpPr/>
              <p:nvPr/>
            </p:nvSpPr>
            <p:spPr>
              <a:xfrm>
                <a:off x="7589190" y="1330827"/>
                <a:ext cx="1306319" cy="1594851"/>
              </a:xfrm>
              <a:custGeom>
                <a:avLst/>
                <a:gdLst>
                  <a:gd name="connsiteX0" fmla="*/ 1302514 w 1306319"/>
                  <a:gd name="connsiteY0" fmla="*/ 652281 h 1594851"/>
                  <a:gd name="connsiteX1" fmla="*/ 649355 w 1306319"/>
                  <a:gd name="connsiteY1" fmla="*/ -879 h 1594851"/>
                  <a:gd name="connsiteX2" fmla="*/ -3805 w 1306319"/>
                  <a:gd name="connsiteY2" fmla="*/ 652281 h 1594851"/>
                  <a:gd name="connsiteX3" fmla="*/ 184696 w 1306319"/>
                  <a:gd name="connsiteY3" fmla="*/ 1111278 h 1594851"/>
                  <a:gd name="connsiteX4" fmla="*/ 184696 w 1306319"/>
                  <a:gd name="connsiteY4" fmla="*/ 1111278 h 1594851"/>
                  <a:gd name="connsiteX5" fmla="*/ 449110 w 1306319"/>
                  <a:gd name="connsiteY5" fmla="*/ 1553051 h 1594851"/>
                  <a:gd name="connsiteX6" fmla="*/ 649385 w 1306319"/>
                  <a:gd name="connsiteY6" fmla="*/ 1593973 h 1594851"/>
                  <a:gd name="connsiteX7" fmla="*/ 849629 w 1306319"/>
                  <a:gd name="connsiteY7" fmla="*/ 1553051 h 1594851"/>
                  <a:gd name="connsiteX8" fmla="*/ 1114043 w 1306319"/>
                  <a:gd name="connsiteY8" fmla="*/ 1111278 h 1594851"/>
                  <a:gd name="connsiteX9" fmla="*/ 1114043 w 1306319"/>
                  <a:gd name="connsiteY9" fmla="*/ 1111278 h 1594851"/>
                  <a:gd name="connsiteX10" fmla="*/ 1302514 w 1306319"/>
                  <a:gd name="connsiteY10" fmla="*/ 652281 h 159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6319" h="1594851">
                    <a:moveTo>
                      <a:pt x="1302514" y="652281"/>
                    </a:moveTo>
                    <a:cubicBezTo>
                      <a:pt x="1302514" y="291539"/>
                      <a:pt x="1010066" y="-879"/>
                      <a:pt x="649355" y="-879"/>
                    </a:cubicBezTo>
                    <a:cubicBezTo>
                      <a:pt x="288643" y="-879"/>
                      <a:pt x="-3805" y="291539"/>
                      <a:pt x="-3805" y="652281"/>
                    </a:cubicBezTo>
                    <a:cubicBezTo>
                      <a:pt x="-4016" y="824160"/>
                      <a:pt x="63736" y="989174"/>
                      <a:pt x="184696" y="1111278"/>
                    </a:cubicBezTo>
                    <a:lnTo>
                      <a:pt x="184696" y="1111278"/>
                    </a:lnTo>
                    <a:cubicBezTo>
                      <a:pt x="184696" y="1111278"/>
                      <a:pt x="382382" y="1322664"/>
                      <a:pt x="449110" y="1553051"/>
                    </a:cubicBezTo>
                    <a:cubicBezTo>
                      <a:pt x="449110" y="1553051"/>
                      <a:pt x="563235" y="1591805"/>
                      <a:pt x="649385" y="1593973"/>
                    </a:cubicBezTo>
                    <a:cubicBezTo>
                      <a:pt x="735505" y="1591805"/>
                      <a:pt x="849629" y="1553051"/>
                      <a:pt x="849629" y="1553051"/>
                    </a:cubicBezTo>
                    <a:cubicBezTo>
                      <a:pt x="916388" y="1322664"/>
                      <a:pt x="1114043" y="1111278"/>
                      <a:pt x="1114043" y="1111278"/>
                    </a:cubicBezTo>
                    <a:lnTo>
                      <a:pt x="1114043" y="1111278"/>
                    </a:lnTo>
                    <a:cubicBezTo>
                      <a:pt x="1235003" y="989174"/>
                      <a:pt x="1302755" y="824160"/>
                      <a:pt x="1302514" y="652281"/>
                    </a:cubicBezTo>
                    <a:close/>
                  </a:path>
                </a:pathLst>
              </a:custGeom>
              <a:solidFill>
                <a:schemeClr val="accent2">
                  <a:lumMod val="20000"/>
                  <a:lumOff val="80000"/>
                  <a:alpha val="75000"/>
                </a:schemeClr>
              </a:solidFill>
              <a:ln w="12700" cap="flat">
                <a:solidFill>
                  <a:schemeClr val="tx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sp>
            <p:nvSpPr>
              <p:cNvPr id="24" name="任意多边形: 形状 23">
                <a:extLst>
                  <a:ext uri="{FF2B5EF4-FFF2-40B4-BE49-F238E27FC236}">
                    <a16:creationId xmlns:a16="http://schemas.microsoft.com/office/drawing/2014/main" id="{15036954-C827-8C23-C031-CA68A0A570CE}"/>
                  </a:ext>
                </a:extLst>
              </p:cNvPr>
              <p:cNvSpPr/>
              <p:nvPr/>
            </p:nvSpPr>
            <p:spPr>
              <a:xfrm>
                <a:off x="8140663" y="3167057"/>
                <a:ext cx="203044" cy="101507"/>
              </a:xfrm>
              <a:custGeom>
                <a:avLst/>
                <a:gdLst>
                  <a:gd name="connsiteX0" fmla="*/ 97732 w 203044"/>
                  <a:gd name="connsiteY0" fmla="*/ 100629 h 101507"/>
                  <a:gd name="connsiteX1" fmla="*/ 97732 w 203044"/>
                  <a:gd name="connsiteY1" fmla="*/ 100629 h 101507"/>
                  <a:gd name="connsiteX2" fmla="*/ -3805 w 203044"/>
                  <a:gd name="connsiteY2" fmla="*/ -879 h 101507"/>
                  <a:gd name="connsiteX3" fmla="*/ 199239 w 203044"/>
                  <a:gd name="connsiteY3" fmla="*/ -879 h 101507"/>
                  <a:gd name="connsiteX4" fmla="*/ 97732 w 203044"/>
                  <a:gd name="connsiteY4" fmla="*/ 100629 h 1015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44" h="101507">
                    <a:moveTo>
                      <a:pt x="97732" y="100629"/>
                    </a:moveTo>
                    <a:lnTo>
                      <a:pt x="97732" y="100629"/>
                    </a:lnTo>
                    <a:cubicBezTo>
                      <a:pt x="41663" y="100629"/>
                      <a:pt x="-3776" y="55190"/>
                      <a:pt x="-3805" y="-879"/>
                    </a:cubicBezTo>
                    <a:lnTo>
                      <a:pt x="199239" y="-879"/>
                    </a:lnTo>
                    <a:cubicBezTo>
                      <a:pt x="199239" y="55190"/>
                      <a:pt x="153801" y="100629"/>
                      <a:pt x="97732" y="100629"/>
                    </a:cubicBezTo>
                    <a:close/>
                  </a:path>
                </a:pathLst>
              </a:custGeom>
              <a:solidFill>
                <a:srgbClr val="AFCBFA"/>
              </a:solidFill>
              <a:ln w="12700" cap="flat">
                <a:solidFill>
                  <a:schemeClr val="tx1"/>
                </a:solid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81B53E83-255E-26B8-436B-DB196B54D65C}"/>
                  </a:ext>
                </a:extLst>
              </p:cNvPr>
              <p:cNvSpPr/>
              <p:nvPr/>
            </p:nvSpPr>
            <p:spPr>
              <a:xfrm>
                <a:off x="8024460" y="2832693"/>
                <a:ext cx="435479" cy="362217"/>
              </a:xfrm>
              <a:custGeom>
                <a:avLst/>
                <a:gdLst>
                  <a:gd name="connsiteX0" fmla="*/ 0 w 435479"/>
                  <a:gd name="connsiteY0" fmla="*/ 0 h 362217"/>
                  <a:gd name="connsiteX1" fmla="*/ 435480 w 435479"/>
                  <a:gd name="connsiteY1" fmla="*/ 0 h 362217"/>
                  <a:gd name="connsiteX2" fmla="*/ 435480 w 435479"/>
                  <a:gd name="connsiteY2" fmla="*/ 0 h 362217"/>
                  <a:gd name="connsiteX3" fmla="*/ 435480 w 435479"/>
                  <a:gd name="connsiteY3" fmla="*/ 179287 h 362217"/>
                  <a:gd name="connsiteX4" fmla="*/ 252549 w 435479"/>
                  <a:gd name="connsiteY4" fmla="*/ 362217 h 362217"/>
                  <a:gd name="connsiteX5" fmla="*/ 182930 w 435479"/>
                  <a:gd name="connsiteY5" fmla="*/ 362217 h 362217"/>
                  <a:gd name="connsiteX6" fmla="*/ 0 w 435479"/>
                  <a:gd name="connsiteY6" fmla="*/ 179287 h 362217"/>
                  <a:gd name="connsiteX7" fmla="*/ 0 w 435479"/>
                  <a:gd name="connsiteY7" fmla="*/ 0 h 362217"/>
                  <a:gd name="connsiteX8" fmla="*/ 0 w 435479"/>
                  <a:gd name="connsiteY8" fmla="*/ 0 h 362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5479" h="362217">
                    <a:moveTo>
                      <a:pt x="0" y="0"/>
                    </a:moveTo>
                    <a:lnTo>
                      <a:pt x="435480" y="0"/>
                    </a:lnTo>
                    <a:lnTo>
                      <a:pt x="435480" y="0"/>
                    </a:lnTo>
                    <a:lnTo>
                      <a:pt x="435480" y="179287"/>
                    </a:lnTo>
                    <a:cubicBezTo>
                      <a:pt x="435480" y="280316"/>
                      <a:pt x="353578" y="362217"/>
                      <a:pt x="252549" y="362217"/>
                    </a:cubicBezTo>
                    <a:lnTo>
                      <a:pt x="182930" y="362217"/>
                    </a:lnTo>
                    <a:cubicBezTo>
                      <a:pt x="81902" y="362217"/>
                      <a:pt x="0" y="280316"/>
                      <a:pt x="0" y="179287"/>
                    </a:cubicBezTo>
                    <a:lnTo>
                      <a:pt x="0" y="0"/>
                    </a:lnTo>
                    <a:lnTo>
                      <a:pt x="0" y="0"/>
                    </a:lnTo>
                    <a:close/>
                  </a:path>
                </a:pathLst>
              </a:custGeom>
              <a:solidFill>
                <a:srgbClr val="AFCBFA"/>
              </a:solidFill>
              <a:ln w="12700" cap="flat">
                <a:solidFill>
                  <a:schemeClr val="tx1"/>
                </a:soli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5F929544-9B9A-24EF-366E-584DE0E14D9D}"/>
                  </a:ext>
                </a:extLst>
              </p:cNvPr>
              <p:cNvSpPr/>
              <p:nvPr/>
            </p:nvSpPr>
            <p:spPr>
              <a:xfrm>
                <a:off x="7979123" y="1847999"/>
                <a:ext cx="515549" cy="987253"/>
              </a:xfrm>
              <a:custGeom>
                <a:avLst/>
                <a:gdLst>
                  <a:gd name="connsiteX0" fmla="*/ 366140 w 515549"/>
                  <a:gd name="connsiteY0" fmla="*/ 986375 h 987253"/>
                  <a:gd name="connsiteX1" fmla="*/ 347440 w 515549"/>
                  <a:gd name="connsiteY1" fmla="*/ 981257 h 987253"/>
                  <a:gd name="connsiteX2" fmla="*/ 451206 w 515549"/>
                  <a:gd name="connsiteY2" fmla="*/ 525662 h 987253"/>
                  <a:gd name="connsiteX3" fmla="*/ 450724 w 515549"/>
                  <a:gd name="connsiteY3" fmla="*/ 28302 h 987253"/>
                  <a:gd name="connsiteX4" fmla="*/ 375082 w 515549"/>
                  <a:gd name="connsiteY4" fmla="*/ 36432 h 987253"/>
                  <a:gd name="connsiteX5" fmla="*/ 371318 w 515549"/>
                  <a:gd name="connsiteY5" fmla="*/ 41160 h 987253"/>
                  <a:gd name="connsiteX6" fmla="*/ 430669 w 515549"/>
                  <a:gd name="connsiteY6" fmla="*/ 126196 h 987253"/>
                  <a:gd name="connsiteX7" fmla="*/ 384598 w 515549"/>
                  <a:gd name="connsiteY7" fmla="*/ 229029 h 987253"/>
                  <a:gd name="connsiteX8" fmla="*/ 348312 w 515549"/>
                  <a:gd name="connsiteY8" fmla="*/ 212949 h 987253"/>
                  <a:gd name="connsiteX9" fmla="*/ 344308 w 515549"/>
                  <a:gd name="connsiteY9" fmla="*/ 49772 h 987253"/>
                  <a:gd name="connsiteX10" fmla="*/ 263187 w 515549"/>
                  <a:gd name="connsiteY10" fmla="*/ 35680 h 987253"/>
                  <a:gd name="connsiteX11" fmla="*/ 244396 w 515549"/>
                  <a:gd name="connsiteY11" fmla="*/ 35680 h 987253"/>
                  <a:gd name="connsiteX12" fmla="*/ 163304 w 515549"/>
                  <a:gd name="connsiteY12" fmla="*/ 49772 h 987253"/>
                  <a:gd name="connsiteX13" fmla="*/ 159270 w 515549"/>
                  <a:gd name="connsiteY13" fmla="*/ 212949 h 987253"/>
                  <a:gd name="connsiteX14" fmla="*/ 123135 w 515549"/>
                  <a:gd name="connsiteY14" fmla="*/ 229029 h 987253"/>
                  <a:gd name="connsiteX15" fmla="*/ 77064 w 515549"/>
                  <a:gd name="connsiteY15" fmla="*/ 126196 h 987253"/>
                  <a:gd name="connsiteX16" fmla="*/ 136384 w 515549"/>
                  <a:gd name="connsiteY16" fmla="*/ 41160 h 987253"/>
                  <a:gd name="connsiteX17" fmla="*/ 132651 w 515549"/>
                  <a:gd name="connsiteY17" fmla="*/ 36432 h 987253"/>
                  <a:gd name="connsiteX18" fmla="*/ 57009 w 515549"/>
                  <a:gd name="connsiteY18" fmla="*/ 28302 h 987253"/>
                  <a:gd name="connsiteX19" fmla="*/ 56498 w 515549"/>
                  <a:gd name="connsiteY19" fmla="*/ 525662 h 987253"/>
                  <a:gd name="connsiteX20" fmla="*/ 160264 w 515549"/>
                  <a:gd name="connsiteY20" fmla="*/ 981257 h 987253"/>
                  <a:gd name="connsiteX21" fmla="*/ 141594 w 515549"/>
                  <a:gd name="connsiteY21" fmla="*/ 986375 h 987253"/>
                  <a:gd name="connsiteX22" fmla="*/ 37467 w 515549"/>
                  <a:gd name="connsiteY22" fmla="*/ 529276 h 987253"/>
                  <a:gd name="connsiteX23" fmla="*/ 48759 w 515549"/>
                  <a:gd name="connsiteY23" fmla="*/ 10777 h 987253"/>
                  <a:gd name="connsiteX24" fmla="*/ 147285 w 515549"/>
                  <a:gd name="connsiteY24" fmla="*/ 23755 h 987253"/>
                  <a:gd name="connsiteX25" fmla="*/ 153879 w 515549"/>
                  <a:gd name="connsiteY25" fmla="*/ 32367 h 987253"/>
                  <a:gd name="connsiteX26" fmla="*/ 244517 w 515549"/>
                  <a:gd name="connsiteY26" fmla="*/ 16317 h 987253"/>
                  <a:gd name="connsiteX27" fmla="*/ 263366 w 515549"/>
                  <a:gd name="connsiteY27" fmla="*/ 16317 h 987253"/>
                  <a:gd name="connsiteX28" fmla="*/ 354035 w 515549"/>
                  <a:gd name="connsiteY28" fmla="*/ 32367 h 987253"/>
                  <a:gd name="connsiteX29" fmla="*/ 360598 w 515549"/>
                  <a:gd name="connsiteY29" fmla="*/ 23755 h 987253"/>
                  <a:gd name="connsiteX30" fmla="*/ 459155 w 515549"/>
                  <a:gd name="connsiteY30" fmla="*/ 10777 h 987253"/>
                  <a:gd name="connsiteX31" fmla="*/ 470417 w 515549"/>
                  <a:gd name="connsiteY31" fmla="*/ 529276 h 987253"/>
                  <a:gd name="connsiteX32" fmla="*/ 366140 w 515549"/>
                  <a:gd name="connsiteY32" fmla="*/ 986375 h 987253"/>
                  <a:gd name="connsiteX33" fmla="*/ 145840 w 515549"/>
                  <a:gd name="connsiteY33" fmla="*/ 58294 h 987253"/>
                  <a:gd name="connsiteX34" fmla="*/ 96005 w 515549"/>
                  <a:gd name="connsiteY34" fmla="*/ 129177 h 987253"/>
                  <a:gd name="connsiteX35" fmla="*/ 128887 w 515549"/>
                  <a:gd name="connsiteY35" fmla="*/ 210480 h 987253"/>
                  <a:gd name="connsiteX36" fmla="*/ 143039 w 515549"/>
                  <a:gd name="connsiteY36" fmla="*/ 202169 h 987253"/>
                  <a:gd name="connsiteX37" fmla="*/ 145840 w 515549"/>
                  <a:gd name="connsiteY37" fmla="*/ 58294 h 987253"/>
                  <a:gd name="connsiteX38" fmla="*/ 361713 w 515549"/>
                  <a:gd name="connsiteY38" fmla="*/ 58294 h 987253"/>
                  <a:gd name="connsiteX39" fmla="*/ 364483 w 515549"/>
                  <a:gd name="connsiteY39" fmla="*/ 202259 h 987253"/>
                  <a:gd name="connsiteX40" fmla="*/ 378665 w 515549"/>
                  <a:gd name="connsiteY40" fmla="*/ 210570 h 987253"/>
                  <a:gd name="connsiteX41" fmla="*/ 411518 w 515549"/>
                  <a:gd name="connsiteY41" fmla="*/ 129268 h 987253"/>
                  <a:gd name="connsiteX42" fmla="*/ 361833 w 515549"/>
                  <a:gd name="connsiteY42" fmla="*/ 58294 h 98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15549" h="987253">
                    <a:moveTo>
                      <a:pt x="366140" y="986375"/>
                    </a:moveTo>
                    <a:lnTo>
                      <a:pt x="347440" y="981257"/>
                    </a:lnTo>
                    <a:cubicBezTo>
                      <a:pt x="348042" y="979028"/>
                      <a:pt x="408958" y="755055"/>
                      <a:pt x="451206" y="525662"/>
                    </a:cubicBezTo>
                    <a:cubicBezTo>
                      <a:pt x="524528" y="127612"/>
                      <a:pt x="482371" y="43208"/>
                      <a:pt x="450724" y="28302"/>
                    </a:cubicBezTo>
                    <a:cubicBezTo>
                      <a:pt x="418353" y="13246"/>
                      <a:pt x="392908" y="15806"/>
                      <a:pt x="375082" y="36432"/>
                    </a:cubicBezTo>
                    <a:cubicBezTo>
                      <a:pt x="373788" y="37938"/>
                      <a:pt x="372522" y="39444"/>
                      <a:pt x="371318" y="41160"/>
                    </a:cubicBezTo>
                    <a:cubicBezTo>
                      <a:pt x="402875" y="59137"/>
                      <a:pt x="424677" y="90363"/>
                      <a:pt x="430669" y="126196"/>
                    </a:cubicBezTo>
                    <a:cubicBezTo>
                      <a:pt x="437895" y="172388"/>
                      <a:pt x="417239" y="218520"/>
                      <a:pt x="384598" y="229029"/>
                    </a:cubicBezTo>
                    <a:cubicBezTo>
                      <a:pt x="376679" y="231558"/>
                      <a:pt x="361471" y="232853"/>
                      <a:pt x="348312" y="212949"/>
                    </a:cubicBezTo>
                    <a:cubicBezTo>
                      <a:pt x="327445" y="181361"/>
                      <a:pt x="320911" y="102408"/>
                      <a:pt x="344308" y="49772"/>
                    </a:cubicBezTo>
                    <a:cubicBezTo>
                      <a:pt x="321845" y="40739"/>
                      <a:pt x="294503" y="35680"/>
                      <a:pt x="263187" y="35680"/>
                    </a:cubicBezTo>
                    <a:lnTo>
                      <a:pt x="244396" y="35680"/>
                    </a:lnTo>
                    <a:cubicBezTo>
                      <a:pt x="213110" y="35680"/>
                      <a:pt x="185738" y="40588"/>
                      <a:pt x="163304" y="49772"/>
                    </a:cubicBezTo>
                    <a:cubicBezTo>
                      <a:pt x="186672" y="102408"/>
                      <a:pt x="180167" y="181361"/>
                      <a:pt x="159270" y="212949"/>
                    </a:cubicBezTo>
                    <a:cubicBezTo>
                      <a:pt x="146110" y="232853"/>
                      <a:pt x="130904" y="231558"/>
                      <a:pt x="123135" y="229029"/>
                    </a:cubicBezTo>
                    <a:cubicBezTo>
                      <a:pt x="90463" y="218520"/>
                      <a:pt x="69807" y="172388"/>
                      <a:pt x="77064" y="126196"/>
                    </a:cubicBezTo>
                    <a:cubicBezTo>
                      <a:pt x="83056" y="90363"/>
                      <a:pt x="104827" y="59137"/>
                      <a:pt x="136384" y="41160"/>
                    </a:cubicBezTo>
                    <a:cubicBezTo>
                      <a:pt x="135180" y="39504"/>
                      <a:pt x="133945" y="37938"/>
                      <a:pt x="132651" y="36432"/>
                    </a:cubicBezTo>
                    <a:cubicBezTo>
                      <a:pt x="114825" y="15806"/>
                      <a:pt x="89349" y="13065"/>
                      <a:pt x="57009" y="28302"/>
                    </a:cubicBezTo>
                    <a:cubicBezTo>
                      <a:pt x="25362" y="43358"/>
                      <a:pt x="-16795" y="127672"/>
                      <a:pt x="56498" y="525662"/>
                    </a:cubicBezTo>
                    <a:cubicBezTo>
                      <a:pt x="98654" y="755055"/>
                      <a:pt x="159661" y="979028"/>
                      <a:pt x="160264" y="981257"/>
                    </a:cubicBezTo>
                    <a:lnTo>
                      <a:pt x="141594" y="986375"/>
                    </a:lnTo>
                    <a:cubicBezTo>
                      <a:pt x="140961" y="984117"/>
                      <a:pt x="79864" y="759451"/>
                      <a:pt x="37467" y="529276"/>
                    </a:cubicBezTo>
                    <a:cubicBezTo>
                      <a:pt x="-21071" y="211504"/>
                      <a:pt x="-17367" y="41882"/>
                      <a:pt x="48759" y="10777"/>
                    </a:cubicBezTo>
                    <a:cubicBezTo>
                      <a:pt x="99948" y="-13313"/>
                      <a:pt x="130663" y="4514"/>
                      <a:pt x="147285" y="23755"/>
                    </a:cubicBezTo>
                    <a:cubicBezTo>
                      <a:pt x="149664" y="26495"/>
                      <a:pt x="151862" y="29356"/>
                      <a:pt x="153879" y="32367"/>
                    </a:cubicBezTo>
                    <a:cubicBezTo>
                      <a:pt x="176734" y="22641"/>
                      <a:pt x="206274" y="16317"/>
                      <a:pt x="244517" y="16317"/>
                    </a:cubicBezTo>
                    <a:lnTo>
                      <a:pt x="263366" y="16317"/>
                    </a:lnTo>
                    <a:cubicBezTo>
                      <a:pt x="301609" y="16317"/>
                      <a:pt x="331179" y="22641"/>
                      <a:pt x="354035" y="32367"/>
                    </a:cubicBezTo>
                    <a:cubicBezTo>
                      <a:pt x="356052" y="29356"/>
                      <a:pt x="358219" y="26495"/>
                      <a:pt x="360598" y="23755"/>
                    </a:cubicBezTo>
                    <a:cubicBezTo>
                      <a:pt x="377220" y="4514"/>
                      <a:pt x="407844" y="-13373"/>
                      <a:pt x="459155" y="10777"/>
                    </a:cubicBezTo>
                    <a:cubicBezTo>
                      <a:pt x="525401" y="41882"/>
                      <a:pt x="528955" y="211504"/>
                      <a:pt x="470417" y="529276"/>
                    </a:cubicBezTo>
                    <a:cubicBezTo>
                      <a:pt x="427838" y="759451"/>
                      <a:pt x="366741" y="984117"/>
                      <a:pt x="366140" y="986375"/>
                    </a:cubicBezTo>
                    <a:close/>
                    <a:moveTo>
                      <a:pt x="145840" y="58294"/>
                    </a:moveTo>
                    <a:cubicBezTo>
                      <a:pt x="118288" y="74404"/>
                      <a:pt x="100672" y="98553"/>
                      <a:pt x="96005" y="129177"/>
                    </a:cubicBezTo>
                    <a:cubicBezTo>
                      <a:pt x="89681" y="169527"/>
                      <a:pt x="107898" y="203825"/>
                      <a:pt x="128887" y="210480"/>
                    </a:cubicBezTo>
                    <a:cubicBezTo>
                      <a:pt x="130813" y="211112"/>
                      <a:pt x="136022" y="212798"/>
                      <a:pt x="143039" y="202169"/>
                    </a:cubicBezTo>
                    <a:cubicBezTo>
                      <a:pt x="160925" y="175218"/>
                      <a:pt x="165654" y="103793"/>
                      <a:pt x="145840" y="58294"/>
                    </a:cubicBezTo>
                    <a:close/>
                    <a:moveTo>
                      <a:pt x="361713" y="58294"/>
                    </a:moveTo>
                    <a:cubicBezTo>
                      <a:pt x="341869" y="103793"/>
                      <a:pt x="346657" y="175218"/>
                      <a:pt x="364483" y="202259"/>
                    </a:cubicBezTo>
                    <a:cubicBezTo>
                      <a:pt x="371499" y="212889"/>
                      <a:pt x="376708" y="211293"/>
                      <a:pt x="378665" y="210570"/>
                    </a:cubicBezTo>
                    <a:cubicBezTo>
                      <a:pt x="399744" y="203825"/>
                      <a:pt x="417811" y="169527"/>
                      <a:pt x="411518" y="129268"/>
                    </a:cubicBezTo>
                    <a:cubicBezTo>
                      <a:pt x="406731" y="98523"/>
                      <a:pt x="389265" y="74434"/>
                      <a:pt x="361833" y="58294"/>
                    </a:cubicBezTo>
                    <a:close/>
                  </a:path>
                </a:pathLst>
              </a:custGeom>
              <a:solidFill>
                <a:srgbClr val="F99247"/>
              </a:solidFill>
              <a:ln w="12700"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8D46B565-B78D-B27C-FB9A-A3B51C907D33}"/>
                  </a:ext>
                </a:extLst>
              </p:cNvPr>
              <p:cNvSpPr/>
              <p:nvPr/>
            </p:nvSpPr>
            <p:spPr>
              <a:xfrm>
                <a:off x="7776879" y="1456876"/>
                <a:ext cx="214638" cy="225538"/>
              </a:xfrm>
              <a:custGeom>
                <a:avLst/>
                <a:gdLst>
                  <a:gd name="connsiteX0" fmla="*/ 5500 w 214638"/>
                  <a:gd name="connsiteY0" fmla="*/ 224660 h 225538"/>
                  <a:gd name="connsiteX1" fmla="*/ -3805 w 214638"/>
                  <a:gd name="connsiteY1" fmla="*/ 221950 h 225538"/>
                  <a:gd name="connsiteX2" fmla="*/ 207461 w 214638"/>
                  <a:gd name="connsiteY2" fmla="*/ -879 h 225538"/>
                  <a:gd name="connsiteX3" fmla="*/ 210833 w 214638"/>
                  <a:gd name="connsiteY3" fmla="*/ 8155 h 225538"/>
                  <a:gd name="connsiteX4" fmla="*/ 5500 w 214638"/>
                  <a:gd name="connsiteY4" fmla="*/ 224660 h 225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38" h="225538">
                    <a:moveTo>
                      <a:pt x="5500" y="224660"/>
                    </a:moveTo>
                    <a:lnTo>
                      <a:pt x="-3805" y="221950"/>
                    </a:lnTo>
                    <a:cubicBezTo>
                      <a:pt x="-3323" y="220324"/>
                      <a:pt x="44977" y="59556"/>
                      <a:pt x="207461" y="-879"/>
                    </a:cubicBezTo>
                    <a:lnTo>
                      <a:pt x="210833" y="8155"/>
                    </a:lnTo>
                    <a:cubicBezTo>
                      <a:pt x="53017" y="66934"/>
                      <a:pt x="5951" y="223095"/>
                      <a:pt x="5500" y="224660"/>
                    </a:cubicBezTo>
                    <a:close/>
                  </a:path>
                </a:pathLst>
              </a:custGeom>
              <a:solidFill>
                <a:srgbClr val="21111D"/>
              </a:solidFill>
              <a:ln w="12700" cap="flat">
                <a:solidFill>
                  <a:schemeClr val="tx1"/>
                </a:solid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22A0CE9B-EE31-36D5-9570-0438E3CF7B96}"/>
                  </a:ext>
                </a:extLst>
              </p:cNvPr>
              <p:cNvSpPr/>
              <p:nvPr/>
            </p:nvSpPr>
            <p:spPr>
              <a:xfrm>
                <a:off x="7806841" y="1515023"/>
                <a:ext cx="214607" cy="225538"/>
              </a:xfrm>
              <a:custGeom>
                <a:avLst/>
                <a:gdLst>
                  <a:gd name="connsiteX0" fmla="*/ 5499 w 214607"/>
                  <a:gd name="connsiteY0" fmla="*/ 224660 h 225538"/>
                  <a:gd name="connsiteX1" fmla="*/ -3805 w 214607"/>
                  <a:gd name="connsiteY1" fmla="*/ 221950 h 225538"/>
                  <a:gd name="connsiteX2" fmla="*/ 207430 w 214607"/>
                  <a:gd name="connsiteY2" fmla="*/ -879 h 225538"/>
                  <a:gd name="connsiteX3" fmla="*/ 210802 w 214607"/>
                  <a:gd name="connsiteY3" fmla="*/ 8155 h 225538"/>
                  <a:gd name="connsiteX4" fmla="*/ 5499 w 214607"/>
                  <a:gd name="connsiteY4" fmla="*/ 224660 h 225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607" h="225538">
                    <a:moveTo>
                      <a:pt x="5499" y="224660"/>
                    </a:moveTo>
                    <a:lnTo>
                      <a:pt x="-3805" y="221950"/>
                    </a:lnTo>
                    <a:cubicBezTo>
                      <a:pt x="-3354" y="220354"/>
                      <a:pt x="44946" y="59586"/>
                      <a:pt x="207430" y="-879"/>
                    </a:cubicBezTo>
                    <a:lnTo>
                      <a:pt x="210802" y="8155"/>
                    </a:lnTo>
                    <a:cubicBezTo>
                      <a:pt x="53016" y="66904"/>
                      <a:pt x="5951" y="223095"/>
                      <a:pt x="5499" y="224660"/>
                    </a:cubicBezTo>
                    <a:close/>
                  </a:path>
                </a:pathLst>
              </a:custGeom>
              <a:solidFill>
                <a:srgbClr val="21111D"/>
              </a:solidFill>
              <a:ln w="12700" cap="flat">
                <a:solidFill>
                  <a:schemeClr val="tx1"/>
                </a:solid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5442479E-972F-C382-8BD0-D38FDBFD6F02}"/>
                  </a:ext>
                </a:extLst>
              </p:cNvPr>
              <p:cNvSpPr/>
              <p:nvPr/>
            </p:nvSpPr>
            <p:spPr>
              <a:xfrm>
                <a:off x="8684455" y="2170019"/>
                <a:ext cx="109547" cy="179587"/>
              </a:xfrm>
              <a:custGeom>
                <a:avLst/>
                <a:gdLst>
                  <a:gd name="connsiteX0" fmla="*/ 1976 w 109547"/>
                  <a:gd name="connsiteY0" fmla="*/ 178709 h 179587"/>
                  <a:gd name="connsiteX1" fmla="*/ -3805 w 109547"/>
                  <a:gd name="connsiteY1" fmla="*/ 170940 h 179587"/>
                  <a:gd name="connsiteX2" fmla="*/ 96107 w 109547"/>
                  <a:gd name="connsiteY2" fmla="*/ -879 h 179587"/>
                  <a:gd name="connsiteX3" fmla="*/ 105742 w 109547"/>
                  <a:gd name="connsiteY3" fmla="*/ 266 h 179587"/>
                  <a:gd name="connsiteX4" fmla="*/ 1976 w 109547"/>
                  <a:gd name="connsiteY4" fmla="*/ 178709 h 179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547" h="179587">
                    <a:moveTo>
                      <a:pt x="1976" y="178709"/>
                    </a:moveTo>
                    <a:lnTo>
                      <a:pt x="-3805" y="170940"/>
                    </a:lnTo>
                    <a:cubicBezTo>
                      <a:pt x="82405" y="106982"/>
                      <a:pt x="95986" y="205"/>
                      <a:pt x="96107" y="-879"/>
                    </a:cubicBezTo>
                    <a:lnTo>
                      <a:pt x="105742" y="266"/>
                    </a:lnTo>
                    <a:cubicBezTo>
                      <a:pt x="105592" y="1380"/>
                      <a:pt x="91620" y="112222"/>
                      <a:pt x="1976" y="178709"/>
                    </a:cubicBezTo>
                    <a:close/>
                  </a:path>
                </a:pathLst>
              </a:custGeom>
              <a:solidFill>
                <a:srgbClr val="21111D"/>
              </a:solidFill>
              <a:ln w="12700" cap="flat">
                <a:solidFill>
                  <a:schemeClr val="tx1"/>
                </a:solid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8042B8E6-1231-1248-0C70-4D5B08BC26F6}"/>
                  </a:ext>
                </a:extLst>
              </p:cNvPr>
              <p:cNvSpPr/>
              <p:nvPr/>
            </p:nvSpPr>
            <p:spPr>
              <a:xfrm>
                <a:off x="8665394" y="2170019"/>
                <a:ext cx="82446" cy="133064"/>
              </a:xfrm>
              <a:custGeom>
                <a:avLst/>
                <a:gdLst>
                  <a:gd name="connsiteX0" fmla="*/ 1947 w 82446"/>
                  <a:gd name="connsiteY0" fmla="*/ 132186 h 133064"/>
                  <a:gd name="connsiteX1" fmla="*/ -3805 w 82446"/>
                  <a:gd name="connsiteY1" fmla="*/ 124417 h 133064"/>
                  <a:gd name="connsiteX2" fmla="*/ 69036 w 82446"/>
                  <a:gd name="connsiteY2" fmla="*/ -879 h 133064"/>
                  <a:gd name="connsiteX3" fmla="*/ 78641 w 82446"/>
                  <a:gd name="connsiteY3" fmla="*/ 266 h 133064"/>
                  <a:gd name="connsiteX4" fmla="*/ 1947 w 82446"/>
                  <a:gd name="connsiteY4" fmla="*/ 132186 h 133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46" h="133064">
                    <a:moveTo>
                      <a:pt x="1947" y="132186"/>
                    </a:moveTo>
                    <a:lnTo>
                      <a:pt x="-3805" y="124417"/>
                    </a:lnTo>
                    <a:cubicBezTo>
                      <a:pt x="59008" y="77804"/>
                      <a:pt x="68946" y="-96"/>
                      <a:pt x="69036" y="-879"/>
                    </a:cubicBezTo>
                    <a:lnTo>
                      <a:pt x="78641" y="266"/>
                    </a:lnTo>
                    <a:cubicBezTo>
                      <a:pt x="78250" y="3608"/>
                      <a:pt x="68222" y="83013"/>
                      <a:pt x="1947" y="132186"/>
                    </a:cubicBezTo>
                    <a:close/>
                  </a:path>
                </a:pathLst>
              </a:custGeom>
              <a:solidFill>
                <a:srgbClr val="21111D"/>
              </a:solidFill>
              <a:ln w="12700" cap="flat">
                <a:solidFill>
                  <a:schemeClr val="tx1"/>
                </a:solid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4E3332FE-BF10-2032-A8E5-F65109F34F23}"/>
                  </a:ext>
                </a:extLst>
              </p:cNvPr>
              <p:cNvSpPr/>
              <p:nvPr/>
            </p:nvSpPr>
            <p:spPr>
              <a:xfrm>
                <a:off x="8029276" y="2866893"/>
                <a:ext cx="436614" cy="51511"/>
              </a:xfrm>
              <a:custGeom>
                <a:avLst/>
                <a:gdLst>
                  <a:gd name="connsiteX0" fmla="*/ -3805 w 490555"/>
                  <a:gd name="connsiteY0" fmla="*/ 56997 h 57875"/>
                  <a:gd name="connsiteX1" fmla="*/ -3805 w 490555"/>
                  <a:gd name="connsiteY1" fmla="*/ 47301 h 57875"/>
                  <a:gd name="connsiteX2" fmla="*/ 483346 w 490555"/>
                  <a:gd name="connsiteY2" fmla="*/ -879 h 57875"/>
                  <a:gd name="connsiteX3" fmla="*/ 486750 w 490555"/>
                  <a:gd name="connsiteY3" fmla="*/ 8155 h 57875"/>
                  <a:gd name="connsiteX4" fmla="*/ -3805 w 490555"/>
                  <a:gd name="connsiteY4" fmla="*/ 56997 h 57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555" h="57875">
                    <a:moveTo>
                      <a:pt x="-3805" y="56997"/>
                    </a:moveTo>
                    <a:lnTo>
                      <a:pt x="-3805" y="47301"/>
                    </a:lnTo>
                    <a:cubicBezTo>
                      <a:pt x="-101" y="47301"/>
                      <a:pt x="367055" y="42513"/>
                      <a:pt x="483346" y="-879"/>
                    </a:cubicBezTo>
                    <a:lnTo>
                      <a:pt x="486750" y="8155"/>
                    </a:lnTo>
                    <a:cubicBezTo>
                      <a:pt x="368710" y="52179"/>
                      <a:pt x="11251" y="56816"/>
                      <a:pt x="-3805" y="56997"/>
                    </a:cubicBezTo>
                    <a:close/>
                  </a:path>
                </a:pathLst>
              </a:custGeom>
              <a:solidFill>
                <a:srgbClr val="21111D"/>
              </a:solidFill>
              <a:ln w="12700" cap="flat">
                <a:solidFill>
                  <a:schemeClr val="tx1"/>
                </a:solid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3280EF78-568B-05D9-8103-BBAD3B36E0E5}"/>
                  </a:ext>
                </a:extLst>
              </p:cNvPr>
              <p:cNvSpPr/>
              <p:nvPr/>
            </p:nvSpPr>
            <p:spPr>
              <a:xfrm>
                <a:off x="8029094" y="2949037"/>
                <a:ext cx="428599" cy="51243"/>
              </a:xfrm>
              <a:custGeom>
                <a:avLst/>
                <a:gdLst>
                  <a:gd name="connsiteX0" fmla="*/ -3624 w 481550"/>
                  <a:gd name="connsiteY0" fmla="*/ 56696 h 57574"/>
                  <a:gd name="connsiteX1" fmla="*/ -3805 w 481550"/>
                  <a:gd name="connsiteY1" fmla="*/ 47000 h 57574"/>
                  <a:gd name="connsiteX2" fmla="*/ 473169 w 481550"/>
                  <a:gd name="connsiteY2" fmla="*/ -879 h 57574"/>
                  <a:gd name="connsiteX3" fmla="*/ 477746 w 481550"/>
                  <a:gd name="connsiteY3" fmla="*/ 7674 h 57574"/>
                  <a:gd name="connsiteX4" fmla="*/ -3624 w 481550"/>
                  <a:gd name="connsiteY4" fmla="*/ 56696 h 57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550" h="57574">
                    <a:moveTo>
                      <a:pt x="-3624" y="56696"/>
                    </a:moveTo>
                    <a:lnTo>
                      <a:pt x="-3805" y="47000"/>
                    </a:lnTo>
                    <a:cubicBezTo>
                      <a:pt x="200" y="47000"/>
                      <a:pt x="398672" y="39020"/>
                      <a:pt x="473169" y="-879"/>
                    </a:cubicBezTo>
                    <a:lnTo>
                      <a:pt x="477746" y="7674"/>
                    </a:lnTo>
                    <a:cubicBezTo>
                      <a:pt x="401201" y="48656"/>
                      <a:pt x="12877" y="56425"/>
                      <a:pt x="-3624" y="56696"/>
                    </a:cubicBezTo>
                    <a:close/>
                  </a:path>
                </a:pathLst>
              </a:custGeom>
              <a:solidFill>
                <a:srgbClr val="21111D"/>
              </a:solidFill>
              <a:ln w="12700" cap="flat">
                <a:solidFill>
                  <a:schemeClr val="tx1"/>
                </a:solid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CC52B940-5CDB-2E0C-2B03-F965274BEC0C}"/>
                  </a:ext>
                </a:extLst>
              </p:cNvPr>
              <p:cNvSpPr/>
              <p:nvPr/>
            </p:nvSpPr>
            <p:spPr>
              <a:xfrm>
                <a:off x="8049269" y="3027691"/>
                <a:ext cx="410670" cy="56040"/>
              </a:xfrm>
              <a:custGeom>
                <a:avLst/>
                <a:gdLst>
                  <a:gd name="connsiteX0" fmla="*/ -3805 w 461406"/>
                  <a:gd name="connsiteY0" fmla="*/ 62086 h 62964"/>
                  <a:gd name="connsiteX1" fmla="*/ -3805 w 461406"/>
                  <a:gd name="connsiteY1" fmla="*/ 52420 h 62964"/>
                  <a:gd name="connsiteX2" fmla="*/ 453145 w 461406"/>
                  <a:gd name="connsiteY2" fmla="*/ -879 h 62964"/>
                  <a:gd name="connsiteX3" fmla="*/ 457602 w 461406"/>
                  <a:gd name="connsiteY3" fmla="*/ 7733 h 62964"/>
                  <a:gd name="connsiteX4" fmla="*/ -3805 w 461406"/>
                  <a:gd name="connsiteY4" fmla="*/ 62086 h 62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406" h="62964">
                    <a:moveTo>
                      <a:pt x="-3805" y="62086"/>
                    </a:moveTo>
                    <a:lnTo>
                      <a:pt x="-3805" y="52420"/>
                    </a:lnTo>
                    <a:cubicBezTo>
                      <a:pt x="-191" y="52420"/>
                      <a:pt x="357359" y="48626"/>
                      <a:pt x="453145" y="-879"/>
                    </a:cubicBezTo>
                    <a:lnTo>
                      <a:pt x="457602" y="7733"/>
                    </a:lnTo>
                    <a:cubicBezTo>
                      <a:pt x="359677" y="58201"/>
                      <a:pt x="10980" y="61875"/>
                      <a:pt x="-3805" y="62086"/>
                    </a:cubicBezTo>
                    <a:close/>
                  </a:path>
                </a:pathLst>
              </a:custGeom>
              <a:solidFill>
                <a:srgbClr val="21111D"/>
              </a:solidFill>
              <a:ln w="12700" cap="flat">
                <a:solidFill>
                  <a:schemeClr val="tx1"/>
                </a:solid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2066BD5D-F3AB-2F9C-9918-804275CD55AF}"/>
                  </a:ext>
                </a:extLst>
              </p:cNvPr>
              <p:cNvSpPr/>
              <p:nvPr/>
            </p:nvSpPr>
            <p:spPr>
              <a:xfrm>
                <a:off x="7176485" y="1832383"/>
                <a:ext cx="261027" cy="48805"/>
              </a:xfrm>
              <a:custGeom>
                <a:avLst/>
                <a:gdLst>
                  <a:gd name="connsiteX0" fmla="*/ 242381 w 261027"/>
                  <a:gd name="connsiteY0" fmla="*/ 47893 h 48805"/>
                  <a:gd name="connsiteX1" fmla="*/ 241116 w 261027"/>
                  <a:gd name="connsiteY1" fmla="*/ 47893 h 48805"/>
                  <a:gd name="connsiteX2" fmla="*/ 9977 w 261027"/>
                  <a:gd name="connsiteY2" fmla="*/ 28200 h 48805"/>
                  <a:gd name="connsiteX3" fmla="*/ -3785 w 261027"/>
                  <a:gd name="connsiteY3" fmla="*/ 12903 h 48805"/>
                  <a:gd name="connsiteX4" fmla="*/ 11512 w 261027"/>
                  <a:gd name="connsiteY4" fmla="*/ -858 h 48805"/>
                  <a:gd name="connsiteX5" fmla="*/ 12445 w 261027"/>
                  <a:gd name="connsiteY5" fmla="*/ -768 h 48805"/>
                  <a:gd name="connsiteX6" fmla="*/ 243585 w 261027"/>
                  <a:gd name="connsiteY6" fmla="*/ 18925 h 48805"/>
                  <a:gd name="connsiteX7" fmla="*/ 257196 w 261027"/>
                  <a:gd name="connsiteY7" fmla="*/ 34282 h 48805"/>
                  <a:gd name="connsiteX8" fmla="*/ 242381 w 261027"/>
                  <a:gd name="connsiteY8" fmla="*/ 47923 h 4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027" h="48805">
                    <a:moveTo>
                      <a:pt x="242381" y="47893"/>
                    </a:moveTo>
                    <a:lnTo>
                      <a:pt x="241116" y="47893"/>
                    </a:lnTo>
                    <a:lnTo>
                      <a:pt x="9977" y="28200"/>
                    </a:lnTo>
                    <a:cubicBezTo>
                      <a:pt x="1966" y="27778"/>
                      <a:pt x="-4207" y="20943"/>
                      <a:pt x="-3785" y="12903"/>
                    </a:cubicBezTo>
                    <a:cubicBezTo>
                      <a:pt x="-3364" y="4893"/>
                      <a:pt x="3472" y="-1280"/>
                      <a:pt x="11512" y="-858"/>
                    </a:cubicBezTo>
                    <a:cubicBezTo>
                      <a:pt x="11813" y="-828"/>
                      <a:pt x="12145" y="-798"/>
                      <a:pt x="12445" y="-768"/>
                    </a:cubicBezTo>
                    <a:lnTo>
                      <a:pt x="243585" y="18925"/>
                    </a:lnTo>
                    <a:cubicBezTo>
                      <a:pt x="251595" y="19407"/>
                      <a:pt x="257678" y="26272"/>
                      <a:pt x="257196" y="34282"/>
                    </a:cubicBezTo>
                    <a:cubicBezTo>
                      <a:pt x="256714" y="42081"/>
                      <a:pt x="250180" y="48104"/>
                      <a:pt x="242381" y="47923"/>
                    </a:cubicBezTo>
                    <a:close/>
                  </a:path>
                </a:pathLst>
              </a:custGeom>
              <a:solidFill>
                <a:srgbClr val="F99247"/>
              </a:solidFill>
              <a:ln w="12700"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1F813EDF-78CE-A028-9FA9-A579DB3E08A2}"/>
                  </a:ext>
                </a:extLst>
              </p:cNvPr>
              <p:cNvSpPr/>
              <p:nvPr/>
            </p:nvSpPr>
            <p:spPr>
              <a:xfrm>
                <a:off x="7336206" y="1352775"/>
                <a:ext cx="220528" cy="160139"/>
              </a:xfrm>
              <a:custGeom>
                <a:avLst/>
                <a:gdLst>
                  <a:gd name="connsiteX0" fmla="*/ 202205 w 220528"/>
                  <a:gd name="connsiteY0" fmla="*/ 159261 h 160139"/>
                  <a:gd name="connsiteX1" fmla="*/ 194014 w 220528"/>
                  <a:gd name="connsiteY1" fmla="*/ 156732 h 160139"/>
                  <a:gd name="connsiteX2" fmla="*/ 2562 w 220528"/>
                  <a:gd name="connsiteY2" fmla="*/ 25744 h 160139"/>
                  <a:gd name="connsiteX3" fmla="*/ -1262 w 220528"/>
                  <a:gd name="connsiteY3" fmla="*/ 5509 h 160139"/>
                  <a:gd name="connsiteX4" fmla="*/ 18973 w 220528"/>
                  <a:gd name="connsiteY4" fmla="*/ 1655 h 160139"/>
                  <a:gd name="connsiteX5" fmla="*/ 210425 w 220528"/>
                  <a:gd name="connsiteY5" fmla="*/ 132642 h 160139"/>
                  <a:gd name="connsiteX6" fmla="*/ 214159 w 220528"/>
                  <a:gd name="connsiteY6" fmla="*/ 152877 h 160139"/>
                  <a:gd name="connsiteX7" fmla="*/ 202205 w 220528"/>
                  <a:gd name="connsiteY7" fmla="*/ 159171 h 16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0528" h="160139">
                    <a:moveTo>
                      <a:pt x="202205" y="159261"/>
                    </a:moveTo>
                    <a:cubicBezTo>
                      <a:pt x="199284" y="159261"/>
                      <a:pt x="196424" y="158388"/>
                      <a:pt x="194014" y="156732"/>
                    </a:cubicBezTo>
                    <a:lnTo>
                      <a:pt x="2562" y="25744"/>
                    </a:lnTo>
                    <a:cubicBezTo>
                      <a:pt x="-4093" y="21198"/>
                      <a:pt x="-5809" y="12134"/>
                      <a:pt x="-1262" y="5509"/>
                    </a:cubicBezTo>
                    <a:cubicBezTo>
                      <a:pt x="3255" y="-1146"/>
                      <a:pt x="12318" y="-2892"/>
                      <a:pt x="18973" y="1655"/>
                    </a:cubicBezTo>
                    <a:lnTo>
                      <a:pt x="210425" y="132642"/>
                    </a:lnTo>
                    <a:cubicBezTo>
                      <a:pt x="217050" y="137189"/>
                      <a:pt x="218706" y="146253"/>
                      <a:pt x="214159" y="152877"/>
                    </a:cubicBezTo>
                    <a:cubicBezTo>
                      <a:pt x="211449" y="156822"/>
                      <a:pt x="206993" y="159171"/>
                      <a:pt x="202205" y="159171"/>
                    </a:cubicBezTo>
                    <a:close/>
                  </a:path>
                </a:pathLst>
              </a:custGeom>
              <a:solidFill>
                <a:srgbClr val="F99247"/>
              </a:solidFill>
              <a:ln w="12700"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D6B61FA3-6C6F-F220-255E-1B1B3784DF99}"/>
                  </a:ext>
                </a:extLst>
              </p:cNvPr>
              <p:cNvSpPr/>
              <p:nvPr/>
            </p:nvSpPr>
            <p:spPr>
              <a:xfrm>
                <a:off x="7786268" y="1004582"/>
                <a:ext cx="116548" cy="244250"/>
              </a:xfrm>
              <a:custGeom>
                <a:avLst/>
                <a:gdLst>
                  <a:gd name="connsiteX0" fmla="*/ 98160 w 116548"/>
                  <a:gd name="connsiteY0" fmla="*/ 243342 h 244250"/>
                  <a:gd name="connsiteX1" fmla="*/ 84700 w 116548"/>
                  <a:gd name="connsiteY1" fmla="*/ 234308 h 244250"/>
                  <a:gd name="connsiteX2" fmla="*/ -2625 w 116548"/>
                  <a:gd name="connsiteY2" fmla="*/ 19399 h 244250"/>
                  <a:gd name="connsiteX3" fmla="*/ 5024 w 116548"/>
                  <a:gd name="connsiteY3" fmla="*/ 302 h 244250"/>
                  <a:gd name="connsiteX4" fmla="*/ 24115 w 116548"/>
                  <a:gd name="connsiteY4" fmla="*/ 7938 h 244250"/>
                  <a:gd name="connsiteX5" fmla="*/ 24326 w 116548"/>
                  <a:gd name="connsiteY5" fmla="*/ 8468 h 244250"/>
                  <a:gd name="connsiteX6" fmla="*/ 111651 w 116548"/>
                  <a:gd name="connsiteY6" fmla="*/ 223378 h 244250"/>
                  <a:gd name="connsiteX7" fmla="*/ 103761 w 116548"/>
                  <a:gd name="connsiteY7" fmla="*/ 242288 h 244250"/>
                  <a:gd name="connsiteX8" fmla="*/ 98190 w 116548"/>
                  <a:gd name="connsiteY8" fmla="*/ 243372 h 244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548" h="244250">
                    <a:moveTo>
                      <a:pt x="98160" y="243342"/>
                    </a:moveTo>
                    <a:cubicBezTo>
                      <a:pt x="92258" y="243372"/>
                      <a:pt x="86928" y="239789"/>
                      <a:pt x="84700" y="234308"/>
                    </a:cubicBezTo>
                    <a:lnTo>
                      <a:pt x="-2625" y="19399"/>
                    </a:lnTo>
                    <a:cubicBezTo>
                      <a:pt x="-5786" y="12015"/>
                      <a:pt x="-2384" y="3467"/>
                      <a:pt x="5024" y="302"/>
                    </a:cubicBezTo>
                    <a:cubicBezTo>
                      <a:pt x="12401" y="-2863"/>
                      <a:pt x="20953" y="555"/>
                      <a:pt x="24115" y="7938"/>
                    </a:cubicBezTo>
                    <a:cubicBezTo>
                      <a:pt x="24175" y="8113"/>
                      <a:pt x="24266" y="8290"/>
                      <a:pt x="24326" y="8468"/>
                    </a:cubicBezTo>
                    <a:lnTo>
                      <a:pt x="111651" y="223378"/>
                    </a:lnTo>
                    <a:cubicBezTo>
                      <a:pt x="114691" y="230776"/>
                      <a:pt x="111169" y="239247"/>
                      <a:pt x="103761" y="242288"/>
                    </a:cubicBezTo>
                    <a:cubicBezTo>
                      <a:pt x="101984" y="243011"/>
                      <a:pt x="100118" y="243372"/>
                      <a:pt x="98190" y="243372"/>
                    </a:cubicBezTo>
                    <a:close/>
                  </a:path>
                </a:pathLst>
              </a:custGeom>
              <a:solidFill>
                <a:srgbClr val="F99247"/>
              </a:solidFill>
              <a:ln w="12700"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F95BBF39-121E-EC4B-1642-DFBF0E68F1C8}"/>
                  </a:ext>
                </a:extLst>
              </p:cNvPr>
              <p:cNvSpPr/>
              <p:nvPr/>
            </p:nvSpPr>
            <p:spPr>
              <a:xfrm>
                <a:off x="9036189" y="1878711"/>
                <a:ext cx="259602" cy="44328"/>
              </a:xfrm>
              <a:custGeom>
                <a:avLst/>
                <a:gdLst>
                  <a:gd name="connsiteX0" fmla="*/ 10411 w 259602"/>
                  <a:gd name="connsiteY0" fmla="*/ 43450 h 44328"/>
                  <a:gd name="connsiteX1" fmla="*/ -3801 w 259602"/>
                  <a:gd name="connsiteY1" fmla="*/ 28605 h 44328"/>
                  <a:gd name="connsiteX2" fmla="*/ 9448 w 259602"/>
                  <a:gd name="connsiteY2" fmla="*/ 14422 h 44328"/>
                  <a:gd name="connsiteX3" fmla="*/ 240948 w 259602"/>
                  <a:gd name="connsiteY3" fmla="*/ -875 h 44328"/>
                  <a:gd name="connsiteX4" fmla="*/ 255794 w 259602"/>
                  <a:gd name="connsiteY4" fmla="*/ 13368 h 44328"/>
                  <a:gd name="connsiteX5" fmla="*/ 242845 w 259602"/>
                  <a:gd name="connsiteY5" fmla="*/ 28123 h 44328"/>
                  <a:gd name="connsiteX6" fmla="*/ 11375 w 259602"/>
                  <a:gd name="connsiteY6" fmla="*/ 43420 h 4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02" h="44328">
                    <a:moveTo>
                      <a:pt x="10411" y="43450"/>
                    </a:moveTo>
                    <a:cubicBezTo>
                      <a:pt x="2371" y="43269"/>
                      <a:pt x="-3982" y="36615"/>
                      <a:pt x="-3801" y="28605"/>
                    </a:cubicBezTo>
                    <a:cubicBezTo>
                      <a:pt x="-3651" y="21167"/>
                      <a:pt x="2070" y="15085"/>
                      <a:pt x="9448" y="14422"/>
                    </a:cubicBezTo>
                    <a:lnTo>
                      <a:pt x="240948" y="-875"/>
                    </a:lnTo>
                    <a:cubicBezTo>
                      <a:pt x="248988" y="-1055"/>
                      <a:pt x="255613" y="5328"/>
                      <a:pt x="255794" y="13368"/>
                    </a:cubicBezTo>
                    <a:cubicBezTo>
                      <a:pt x="255944" y="20896"/>
                      <a:pt x="250344" y="27310"/>
                      <a:pt x="242845" y="28123"/>
                    </a:cubicBezTo>
                    <a:lnTo>
                      <a:pt x="11375" y="43420"/>
                    </a:lnTo>
                    <a:close/>
                  </a:path>
                </a:pathLst>
              </a:custGeom>
              <a:solidFill>
                <a:srgbClr val="F99247"/>
              </a:solidFill>
              <a:ln w="12700"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4C695FE9-E0A8-2098-5AC2-FC5DC2804DBF}"/>
                  </a:ext>
                </a:extLst>
              </p:cNvPr>
              <p:cNvSpPr/>
              <p:nvPr/>
            </p:nvSpPr>
            <p:spPr>
              <a:xfrm>
                <a:off x="8923423" y="1396200"/>
                <a:ext cx="222949" cy="156402"/>
              </a:xfrm>
              <a:custGeom>
                <a:avLst/>
                <a:gdLst>
                  <a:gd name="connsiteX0" fmla="*/ 10739 w 222949"/>
                  <a:gd name="connsiteY0" fmla="*/ 155524 h 156402"/>
                  <a:gd name="connsiteX1" fmla="*/ -3805 w 222949"/>
                  <a:gd name="connsiteY1" fmla="*/ 140980 h 156402"/>
                  <a:gd name="connsiteX2" fmla="*/ 2729 w 222949"/>
                  <a:gd name="connsiteY2" fmla="*/ 128845 h 156402"/>
                  <a:gd name="connsiteX3" fmla="*/ 196651 w 222949"/>
                  <a:gd name="connsiteY3" fmla="*/ 1501 h 156402"/>
                  <a:gd name="connsiteX4" fmla="*/ 216765 w 222949"/>
                  <a:gd name="connsiteY4" fmla="*/ 5687 h 156402"/>
                  <a:gd name="connsiteX5" fmla="*/ 212579 w 222949"/>
                  <a:gd name="connsiteY5" fmla="*/ 25802 h 156402"/>
                  <a:gd name="connsiteX6" fmla="*/ 18689 w 222949"/>
                  <a:gd name="connsiteY6" fmla="*/ 153145 h 156402"/>
                  <a:gd name="connsiteX7" fmla="*/ 10739 w 222949"/>
                  <a:gd name="connsiteY7" fmla="*/ 155524 h 15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949" h="156402">
                    <a:moveTo>
                      <a:pt x="10739" y="155524"/>
                    </a:moveTo>
                    <a:cubicBezTo>
                      <a:pt x="2699" y="155524"/>
                      <a:pt x="-3805" y="149020"/>
                      <a:pt x="-3805" y="140980"/>
                    </a:cubicBezTo>
                    <a:cubicBezTo>
                      <a:pt x="-3805" y="136101"/>
                      <a:pt x="-1335" y="131525"/>
                      <a:pt x="2729" y="128845"/>
                    </a:cubicBezTo>
                    <a:lnTo>
                      <a:pt x="196651" y="1501"/>
                    </a:lnTo>
                    <a:cubicBezTo>
                      <a:pt x="203366" y="-2895"/>
                      <a:pt x="212369" y="-1028"/>
                      <a:pt x="216765" y="5687"/>
                    </a:cubicBezTo>
                    <a:cubicBezTo>
                      <a:pt x="221161" y="12401"/>
                      <a:pt x="219294" y="21405"/>
                      <a:pt x="212579" y="25802"/>
                    </a:cubicBezTo>
                    <a:lnTo>
                      <a:pt x="18689" y="153145"/>
                    </a:lnTo>
                    <a:cubicBezTo>
                      <a:pt x="16340" y="154681"/>
                      <a:pt x="13569" y="155524"/>
                      <a:pt x="10739" y="155524"/>
                    </a:cubicBezTo>
                    <a:close/>
                  </a:path>
                </a:pathLst>
              </a:custGeom>
              <a:solidFill>
                <a:srgbClr val="F99247"/>
              </a:solidFill>
              <a:ln w="12700"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A1AB1FB3-4D78-CD5B-970E-927BDFCFA8A8}"/>
                  </a:ext>
                </a:extLst>
              </p:cNvPr>
              <p:cNvSpPr/>
              <p:nvPr/>
            </p:nvSpPr>
            <p:spPr>
              <a:xfrm>
                <a:off x="8627119" y="1005630"/>
                <a:ext cx="120452" cy="242298"/>
              </a:xfrm>
              <a:custGeom>
                <a:avLst/>
                <a:gdLst>
                  <a:gd name="connsiteX0" fmla="*/ 10741 w 120452"/>
                  <a:gd name="connsiteY0" fmla="*/ 241420 h 242298"/>
                  <a:gd name="connsiteX1" fmla="*/ 5020 w 120452"/>
                  <a:gd name="connsiteY1" fmla="*/ 240246 h 242298"/>
                  <a:gd name="connsiteX2" fmla="*/ -2628 w 120452"/>
                  <a:gd name="connsiteY2" fmla="*/ 221155 h 242298"/>
                  <a:gd name="connsiteX3" fmla="*/ 88760 w 120452"/>
                  <a:gd name="connsiteY3" fmla="*/ 7932 h 242298"/>
                  <a:gd name="connsiteX4" fmla="*/ 107822 w 120452"/>
                  <a:gd name="connsiteY4" fmla="*/ 299 h 242298"/>
                  <a:gd name="connsiteX5" fmla="*/ 115470 w 120452"/>
                  <a:gd name="connsiteY5" fmla="*/ 19374 h 242298"/>
                  <a:gd name="connsiteX6" fmla="*/ 23990 w 120452"/>
                  <a:gd name="connsiteY6" fmla="*/ 232598 h 242298"/>
                  <a:gd name="connsiteX7" fmla="*/ 10741 w 120452"/>
                  <a:gd name="connsiteY7" fmla="*/ 241420 h 242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452" h="242298">
                    <a:moveTo>
                      <a:pt x="10741" y="241420"/>
                    </a:moveTo>
                    <a:cubicBezTo>
                      <a:pt x="8784" y="241420"/>
                      <a:pt x="6826" y="241029"/>
                      <a:pt x="5020" y="240246"/>
                    </a:cubicBezTo>
                    <a:cubicBezTo>
                      <a:pt x="-2358" y="237084"/>
                      <a:pt x="-5791" y="228538"/>
                      <a:pt x="-2628" y="221155"/>
                    </a:cubicBezTo>
                    <a:lnTo>
                      <a:pt x="88760" y="7932"/>
                    </a:lnTo>
                    <a:cubicBezTo>
                      <a:pt x="91923" y="557"/>
                      <a:pt x="100474" y="-2860"/>
                      <a:pt x="107822" y="299"/>
                    </a:cubicBezTo>
                    <a:cubicBezTo>
                      <a:pt x="115200" y="3457"/>
                      <a:pt x="118633" y="12000"/>
                      <a:pt x="115470" y="19374"/>
                    </a:cubicBezTo>
                    <a:lnTo>
                      <a:pt x="23990" y="232598"/>
                    </a:lnTo>
                    <a:cubicBezTo>
                      <a:pt x="21702" y="237897"/>
                      <a:pt x="16522" y="241360"/>
                      <a:pt x="10741" y="241420"/>
                    </a:cubicBezTo>
                    <a:close/>
                  </a:path>
                </a:pathLst>
              </a:custGeom>
              <a:solidFill>
                <a:srgbClr val="F99247"/>
              </a:solidFill>
              <a:ln w="12700"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88202DC1-8904-F26E-5F30-14CC6F0BB704}"/>
                  </a:ext>
                </a:extLst>
              </p:cNvPr>
              <p:cNvSpPr/>
              <p:nvPr/>
            </p:nvSpPr>
            <p:spPr>
              <a:xfrm>
                <a:off x="8254513" y="874119"/>
                <a:ext cx="32645" cy="260920"/>
              </a:xfrm>
              <a:custGeom>
                <a:avLst/>
                <a:gdLst>
                  <a:gd name="connsiteX0" fmla="*/ 10741 w 32645"/>
                  <a:gd name="connsiteY0" fmla="*/ 260042 h 260920"/>
                  <a:gd name="connsiteX1" fmla="*/ 10500 w 32645"/>
                  <a:gd name="connsiteY1" fmla="*/ 260042 h 260920"/>
                  <a:gd name="connsiteX2" fmla="*/ -3804 w 32645"/>
                  <a:gd name="connsiteY2" fmla="*/ 245287 h 260920"/>
                  <a:gd name="connsiteX3" fmla="*/ -219 w 32645"/>
                  <a:gd name="connsiteY3" fmla="*/ 13425 h 260920"/>
                  <a:gd name="connsiteX4" fmla="*/ 14295 w 32645"/>
                  <a:gd name="connsiteY4" fmla="*/ -879 h 260920"/>
                  <a:gd name="connsiteX5" fmla="*/ 14536 w 32645"/>
                  <a:gd name="connsiteY5" fmla="*/ -879 h 260920"/>
                  <a:gd name="connsiteX6" fmla="*/ 28839 w 32645"/>
                  <a:gd name="connsiteY6" fmla="*/ 13876 h 260920"/>
                  <a:gd name="connsiteX7" fmla="*/ 25285 w 32645"/>
                  <a:gd name="connsiteY7" fmla="*/ 245739 h 260920"/>
                  <a:gd name="connsiteX8" fmla="*/ 10741 w 32645"/>
                  <a:gd name="connsiteY8" fmla="*/ 260042 h 26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45" h="260920">
                    <a:moveTo>
                      <a:pt x="10741" y="260042"/>
                    </a:moveTo>
                    <a:lnTo>
                      <a:pt x="10500" y="260042"/>
                    </a:lnTo>
                    <a:cubicBezTo>
                      <a:pt x="2491" y="259909"/>
                      <a:pt x="-3923" y="253309"/>
                      <a:pt x="-3804" y="245287"/>
                    </a:cubicBezTo>
                    <a:lnTo>
                      <a:pt x="-219" y="13425"/>
                    </a:lnTo>
                    <a:cubicBezTo>
                      <a:pt x="-100" y="5490"/>
                      <a:pt x="6375" y="-879"/>
                      <a:pt x="14295" y="-879"/>
                    </a:cubicBezTo>
                    <a:lnTo>
                      <a:pt x="14536" y="-879"/>
                    </a:lnTo>
                    <a:cubicBezTo>
                      <a:pt x="22544" y="-746"/>
                      <a:pt x="28959" y="5855"/>
                      <a:pt x="28839" y="13876"/>
                    </a:cubicBezTo>
                    <a:lnTo>
                      <a:pt x="25285" y="245739"/>
                    </a:lnTo>
                    <a:cubicBezTo>
                      <a:pt x="25135" y="253670"/>
                      <a:pt x="18661" y="260027"/>
                      <a:pt x="10741" y="260042"/>
                    </a:cubicBezTo>
                    <a:close/>
                  </a:path>
                </a:pathLst>
              </a:custGeom>
              <a:solidFill>
                <a:srgbClr val="F99247"/>
              </a:solidFill>
              <a:ln w="12700"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E83674B3-7840-D352-22EE-FB7437F9F8CE}"/>
                  </a:ext>
                </a:extLst>
              </p:cNvPr>
              <p:cNvSpPr/>
              <p:nvPr/>
            </p:nvSpPr>
            <p:spPr>
              <a:xfrm rot="18167999">
                <a:off x="8449161" y="1423736"/>
                <a:ext cx="152848" cy="320090"/>
              </a:xfrm>
              <a:custGeom>
                <a:avLst/>
                <a:gdLst>
                  <a:gd name="connsiteX0" fmla="*/ 149043 w 152848"/>
                  <a:gd name="connsiteY0" fmla="*/ 159167 h 320090"/>
                  <a:gd name="connsiteX1" fmla="*/ 72619 w 152848"/>
                  <a:gd name="connsiteY1" fmla="*/ 319212 h 320090"/>
                  <a:gd name="connsiteX2" fmla="*/ -3805 w 152848"/>
                  <a:gd name="connsiteY2" fmla="*/ 159167 h 320090"/>
                  <a:gd name="connsiteX3" fmla="*/ 72619 w 152848"/>
                  <a:gd name="connsiteY3" fmla="*/ -878 h 320090"/>
                  <a:gd name="connsiteX4" fmla="*/ 149043 w 152848"/>
                  <a:gd name="connsiteY4" fmla="*/ 159167 h 3200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48" h="320090">
                    <a:moveTo>
                      <a:pt x="149043" y="159167"/>
                    </a:moveTo>
                    <a:cubicBezTo>
                      <a:pt x="149043" y="247557"/>
                      <a:pt x="114827" y="319212"/>
                      <a:pt x="72619" y="319212"/>
                    </a:cubicBezTo>
                    <a:cubicBezTo>
                      <a:pt x="30411" y="319212"/>
                      <a:pt x="-3805" y="247558"/>
                      <a:pt x="-3805" y="159167"/>
                    </a:cubicBezTo>
                    <a:cubicBezTo>
                      <a:pt x="-3805" y="70776"/>
                      <a:pt x="30411" y="-878"/>
                      <a:pt x="72619" y="-878"/>
                    </a:cubicBezTo>
                    <a:cubicBezTo>
                      <a:pt x="114827" y="-878"/>
                      <a:pt x="149043" y="70776"/>
                      <a:pt x="149043" y="159167"/>
                    </a:cubicBezTo>
                    <a:close/>
                  </a:path>
                </a:pathLst>
              </a:custGeom>
              <a:solidFill>
                <a:schemeClr val="bg1"/>
              </a:solidFill>
              <a:ln w="12700" cap="flat">
                <a:noFill/>
                <a:prstDash val="solid"/>
                <a:miter/>
              </a:ln>
            </p:spPr>
            <p:txBody>
              <a:bodyPr rtlCol="0" anchor="ctr"/>
              <a:lstStyle/>
              <a:p>
                <a:endParaRPr lang="zh-CN" altLang="en-US"/>
              </a:p>
            </p:txBody>
          </p:sp>
        </p:grpSp>
        <p:grpSp>
          <p:nvGrpSpPr>
            <p:cNvPr id="15" name="组合 14">
              <a:extLst>
                <a:ext uri="{FF2B5EF4-FFF2-40B4-BE49-F238E27FC236}">
                  <a16:creationId xmlns:a16="http://schemas.microsoft.com/office/drawing/2014/main" id="{B17407E0-7F0A-854D-A335-678C54E2F6FE}"/>
                </a:ext>
              </a:extLst>
            </p:cNvPr>
            <p:cNvGrpSpPr/>
            <p:nvPr/>
          </p:nvGrpSpPr>
          <p:grpSpPr>
            <a:xfrm>
              <a:off x="3359636" y="2499341"/>
              <a:ext cx="1306319" cy="750909"/>
              <a:chOff x="3206496" y="1532763"/>
              <a:chExt cx="1906762" cy="1096061"/>
            </a:xfrm>
            <a:solidFill>
              <a:srgbClr val="DFEAFD"/>
            </a:solidFill>
          </p:grpSpPr>
          <p:sp>
            <p:nvSpPr>
              <p:cNvPr id="16" name="对话气泡: 圆角矩形 15">
                <a:extLst>
                  <a:ext uri="{FF2B5EF4-FFF2-40B4-BE49-F238E27FC236}">
                    <a16:creationId xmlns:a16="http://schemas.microsoft.com/office/drawing/2014/main" id="{B16ABD26-B9AC-E618-DFDE-412CBB9EF7A9}"/>
                  </a:ext>
                </a:extLst>
              </p:cNvPr>
              <p:cNvSpPr/>
              <p:nvPr/>
            </p:nvSpPr>
            <p:spPr>
              <a:xfrm>
                <a:off x="3206496" y="1532763"/>
                <a:ext cx="1906762" cy="1096061"/>
              </a:xfrm>
              <a:prstGeom prst="wedgeRoundRectCallout">
                <a:avLst>
                  <a:gd name="adj1" fmla="val 36714"/>
                  <a:gd name="adj2" fmla="val 77517"/>
                  <a:gd name="adj3" fmla="val 16667"/>
                </a:avLst>
              </a:prstGeom>
              <a:solidFill>
                <a:schemeClr val="accent2"/>
              </a:solidFill>
              <a:ln w="9525" cap="flat">
                <a:solidFill>
                  <a:schemeClr val="tx1"/>
                </a:solidFill>
                <a:prstDash val="solid"/>
                <a:miter/>
              </a:ln>
            </p:spPr>
            <p:txBody>
              <a:bodyPr rtlCol="0" anchor="ctr"/>
              <a:lstStyle/>
              <a:p>
                <a:endParaRPr lang="zh-CN" altLang="en-US">
                  <a:solidFill>
                    <a:schemeClr val="tx1"/>
                  </a:solidFill>
                </a:endParaRPr>
              </a:p>
            </p:txBody>
          </p:sp>
          <p:sp>
            <p:nvSpPr>
              <p:cNvPr id="17" name="任意多边形: 形状 16">
                <a:extLst>
                  <a:ext uri="{FF2B5EF4-FFF2-40B4-BE49-F238E27FC236}">
                    <a16:creationId xmlns:a16="http://schemas.microsoft.com/office/drawing/2014/main" id="{B8DA3F89-9EC9-5ABB-DA6E-DCE35B4D02E4}"/>
                  </a:ext>
                </a:extLst>
              </p:cNvPr>
              <p:cNvSpPr/>
              <p:nvPr/>
            </p:nvSpPr>
            <p:spPr>
              <a:xfrm>
                <a:off x="3378213" y="1686966"/>
                <a:ext cx="1563147" cy="38367"/>
              </a:xfrm>
              <a:custGeom>
                <a:avLst/>
                <a:gdLst>
                  <a:gd name="connsiteX0" fmla="*/ 1543021 w 1563147"/>
                  <a:gd name="connsiteY0" fmla="*/ 36180 h 38367"/>
                  <a:gd name="connsiteX1" fmla="*/ 18218 w 1563147"/>
                  <a:gd name="connsiteY1" fmla="*/ 36180 h 38367"/>
                  <a:gd name="connsiteX2" fmla="*/ -2167 w 1563147"/>
                  <a:gd name="connsiteY2" fmla="*/ 18301 h 38367"/>
                  <a:gd name="connsiteX3" fmla="*/ 15710 w 1563147"/>
                  <a:gd name="connsiteY3" fmla="*/ -2081 h 38367"/>
                  <a:gd name="connsiteX4" fmla="*/ 18218 w 1563147"/>
                  <a:gd name="connsiteY4" fmla="*/ -2081 h 38367"/>
                  <a:gd name="connsiteX5" fmla="*/ 1543021 w 1563147"/>
                  <a:gd name="connsiteY5" fmla="*/ -2081 h 38367"/>
                  <a:gd name="connsiteX6" fmla="*/ 1560898 w 1563147"/>
                  <a:gd name="connsiteY6" fmla="*/ 18301 h 38367"/>
                  <a:gd name="connsiteX7" fmla="*/ 1543021 w 1563147"/>
                  <a:gd name="connsiteY7" fmla="*/ 36180 h 38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3147" h="38367">
                    <a:moveTo>
                      <a:pt x="1543021" y="36180"/>
                    </a:moveTo>
                    <a:lnTo>
                      <a:pt x="18218" y="36180"/>
                    </a:lnTo>
                    <a:cubicBezTo>
                      <a:pt x="7621" y="36907"/>
                      <a:pt x="-1440" y="28899"/>
                      <a:pt x="-2167" y="18301"/>
                    </a:cubicBezTo>
                    <a:cubicBezTo>
                      <a:pt x="-2815" y="7706"/>
                      <a:pt x="5193" y="-1355"/>
                      <a:pt x="15710" y="-2081"/>
                    </a:cubicBezTo>
                    <a:cubicBezTo>
                      <a:pt x="16519" y="-2162"/>
                      <a:pt x="17408" y="-2162"/>
                      <a:pt x="18218" y="-2081"/>
                    </a:cubicBezTo>
                    <a:lnTo>
                      <a:pt x="1543021" y="-2081"/>
                    </a:lnTo>
                    <a:cubicBezTo>
                      <a:pt x="1553616" y="-1355"/>
                      <a:pt x="1561626" y="7706"/>
                      <a:pt x="1560898" y="18301"/>
                    </a:cubicBezTo>
                    <a:cubicBezTo>
                      <a:pt x="1560250" y="27929"/>
                      <a:pt x="1552647" y="35532"/>
                      <a:pt x="1543021" y="36180"/>
                    </a:cubicBezTo>
                    <a:close/>
                  </a:path>
                </a:pathLst>
              </a:custGeom>
              <a:solidFill>
                <a:schemeClr val="bg1"/>
              </a:solidFill>
              <a:ln w="9525" cap="flat">
                <a:no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1337E23B-5FB1-0335-5147-7C2847BF7A15}"/>
                  </a:ext>
                </a:extLst>
              </p:cNvPr>
              <p:cNvSpPr/>
              <p:nvPr/>
            </p:nvSpPr>
            <p:spPr>
              <a:xfrm>
                <a:off x="3378213" y="1903997"/>
                <a:ext cx="1563147" cy="38358"/>
              </a:xfrm>
              <a:custGeom>
                <a:avLst/>
                <a:gdLst>
                  <a:gd name="connsiteX0" fmla="*/ 1543021 w 1563147"/>
                  <a:gd name="connsiteY0" fmla="*/ 36180 h 38358"/>
                  <a:gd name="connsiteX1" fmla="*/ 18218 w 1563147"/>
                  <a:gd name="connsiteY1" fmla="*/ 36180 h 38358"/>
                  <a:gd name="connsiteX2" fmla="*/ -2167 w 1563147"/>
                  <a:gd name="connsiteY2" fmla="*/ 18303 h 38358"/>
                  <a:gd name="connsiteX3" fmla="*/ 15710 w 1563147"/>
                  <a:gd name="connsiteY3" fmla="*/ -2081 h 38358"/>
                  <a:gd name="connsiteX4" fmla="*/ 18218 w 1563147"/>
                  <a:gd name="connsiteY4" fmla="*/ -2081 h 38358"/>
                  <a:gd name="connsiteX5" fmla="*/ 1543021 w 1563147"/>
                  <a:gd name="connsiteY5" fmla="*/ -2081 h 38358"/>
                  <a:gd name="connsiteX6" fmla="*/ 1560898 w 1563147"/>
                  <a:gd name="connsiteY6" fmla="*/ 18303 h 38358"/>
                  <a:gd name="connsiteX7" fmla="*/ 1543021 w 1563147"/>
                  <a:gd name="connsiteY7" fmla="*/ 36180 h 38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3147" h="38358">
                    <a:moveTo>
                      <a:pt x="1543021" y="36180"/>
                    </a:moveTo>
                    <a:lnTo>
                      <a:pt x="18218" y="36180"/>
                    </a:lnTo>
                    <a:cubicBezTo>
                      <a:pt x="7621" y="36828"/>
                      <a:pt x="-1440" y="28820"/>
                      <a:pt x="-2167" y="18303"/>
                    </a:cubicBezTo>
                    <a:cubicBezTo>
                      <a:pt x="-2815" y="7706"/>
                      <a:pt x="5193" y="-1434"/>
                      <a:pt x="15710" y="-2081"/>
                    </a:cubicBezTo>
                    <a:cubicBezTo>
                      <a:pt x="16519" y="-2162"/>
                      <a:pt x="17408" y="-2162"/>
                      <a:pt x="18218" y="-2081"/>
                    </a:cubicBezTo>
                    <a:lnTo>
                      <a:pt x="1543021" y="-2081"/>
                    </a:lnTo>
                    <a:cubicBezTo>
                      <a:pt x="1553616" y="-1434"/>
                      <a:pt x="1561626" y="7706"/>
                      <a:pt x="1560898" y="18303"/>
                    </a:cubicBezTo>
                    <a:cubicBezTo>
                      <a:pt x="1560250" y="27929"/>
                      <a:pt x="1552647" y="35534"/>
                      <a:pt x="1543021" y="36180"/>
                    </a:cubicBezTo>
                    <a:close/>
                  </a:path>
                </a:pathLst>
              </a:custGeom>
              <a:solidFill>
                <a:schemeClr val="bg1"/>
              </a:solidFill>
              <a:ln w="9525"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3FBF1E81-6CAB-D4D1-B1DC-49ED0DF33E67}"/>
                  </a:ext>
                </a:extLst>
              </p:cNvPr>
              <p:cNvSpPr/>
              <p:nvPr/>
            </p:nvSpPr>
            <p:spPr>
              <a:xfrm>
                <a:off x="3378213" y="2121029"/>
                <a:ext cx="1029102" cy="38358"/>
              </a:xfrm>
              <a:custGeom>
                <a:avLst/>
                <a:gdLst>
                  <a:gd name="connsiteX0" fmla="*/ 1008976 w 1029102"/>
                  <a:gd name="connsiteY0" fmla="*/ 36180 h 38358"/>
                  <a:gd name="connsiteX1" fmla="*/ 18218 w 1029102"/>
                  <a:gd name="connsiteY1" fmla="*/ 36180 h 38358"/>
                  <a:gd name="connsiteX2" fmla="*/ -2167 w 1029102"/>
                  <a:gd name="connsiteY2" fmla="*/ 18303 h 38358"/>
                  <a:gd name="connsiteX3" fmla="*/ 15710 w 1029102"/>
                  <a:gd name="connsiteY3" fmla="*/ -2081 h 38358"/>
                  <a:gd name="connsiteX4" fmla="*/ 18218 w 1029102"/>
                  <a:gd name="connsiteY4" fmla="*/ -2081 h 38358"/>
                  <a:gd name="connsiteX5" fmla="*/ 1008976 w 1029102"/>
                  <a:gd name="connsiteY5" fmla="*/ -2081 h 38358"/>
                  <a:gd name="connsiteX6" fmla="*/ 1026852 w 1029102"/>
                  <a:gd name="connsiteY6" fmla="*/ 18303 h 38358"/>
                  <a:gd name="connsiteX7" fmla="*/ 1008976 w 1029102"/>
                  <a:gd name="connsiteY7" fmla="*/ 36180 h 38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9102" h="38358">
                    <a:moveTo>
                      <a:pt x="1008976" y="36180"/>
                    </a:moveTo>
                    <a:lnTo>
                      <a:pt x="18218" y="36180"/>
                    </a:lnTo>
                    <a:cubicBezTo>
                      <a:pt x="7621" y="36828"/>
                      <a:pt x="-1440" y="28820"/>
                      <a:pt x="-2167" y="18303"/>
                    </a:cubicBezTo>
                    <a:cubicBezTo>
                      <a:pt x="-2815" y="7706"/>
                      <a:pt x="5193" y="-1434"/>
                      <a:pt x="15710" y="-2081"/>
                    </a:cubicBezTo>
                    <a:cubicBezTo>
                      <a:pt x="16519" y="-2162"/>
                      <a:pt x="17408" y="-2162"/>
                      <a:pt x="18218" y="-2081"/>
                    </a:cubicBezTo>
                    <a:lnTo>
                      <a:pt x="1008976" y="-2081"/>
                    </a:lnTo>
                    <a:cubicBezTo>
                      <a:pt x="1019573" y="-1434"/>
                      <a:pt x="1027581" y="7706"/>
                      <a:pt x="1026852" y="18303"/>
                    </a:cubicBezTo>
                    <a:cubicBezTo>
                      <a:pt x="1026205" y="27929"/>
                      <a:pt x="1018601" y="35532"/>
                      <a:pt x="1008976" y="36180"/>
                    </a:cubicBezTo>
                    <a:close/>
                  </a:path>
                </a:pathLst>
              </a:custGeom>
              <a:solidFill>
                <a:schemeClr val="bg1"/>
              </a:solidFill>
              <a:ln w="9525"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ED144704-CDFB-9D9A-6A6C-2F8D58A472CE}"/>
                  </a:ext>
                </a:extLst>
              </p:cNvPr>
              <p:cNvSpPr/>
              <p:nvPr/>
            </p:nvSpPr>
            <p:spPr>
              <a:xfrm>
                <a:off x="4521684" y="2121090"/>
                <a:ext cx="431243" cy="38261"/>
              </a:xfrm>
              <a:custGeom>
                <a:avLst/>
                <a:gdLst>
                  <a:gd name="connsiteX0" fmla="*/ 411117 w 431243"/>
                  <a:gd name="connsiteY0" fmla="*/ 36119 h 38261"/>
                  <a:gd name="connsiteX1" fmla="*/ 15721 w 431243"/>
                  <a:gd name="connsiteY1" fmla="*/ 36119 h 38261"/>
                  <a:gd name="connsiteX2" fmla="*/ -2158 w 431243"/>
                  <a:gd name="connsiteY2" fmla="*/ 15734 h 38261"/>
                  <a:gd name="connsiteX3" fmla="*/ 15721 w 431243"/>
                  <a:gd name="connsiteY3" fmla="*/ -2142 h 38261"/>
                  <a:gd name="connsiteX4" fmla="*/ 411117 w 431243"/>
                  <a:gd name="connsiteY4" fmla="*/ -2142 h 38261"/>
                  <a:gd name="connsiteX5" fmla="*/ 428994 w 431243"/>
                  <a:gd name="connsiteY5" fmla="*/ 18243 h 38261"/>
                  <a:gd name="connsiteX6" fmla="*/ 411117 w 431243"/>
                  <a:gd name="connsiteY6" fmla="*/ 36119 h 3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243" h="38261">
                    <a:moveTo>
                      <a:pt x="411117" y="36119"/>
                    </a:moveTo>
                    <a:lnTo>
                      <a:pt x="15721" y="36119"/>
                    </a:lnTo>
                    <a:cubicBezTo>
                      <a:pt x="5123" y="35471"/>
                      <a:pt x="-2885" y="26332"/>
                      <a:pt x="-2158" y="15734"/>
                    </a:cubicBezTo>
                    <a:cubicBezTo>
                      <a:pt x="-1510" y="6109"/>
                      <a:pt x="6093" y="-1494"/>
                      <a:pt x="15721" y="-2142"/>
                    </a:cubicBezTo>
                    <a:lnTo>
                      <a:pt x="411117" y="-2142"/>
                    </a:lnTo>
                    <a:cubicBezTo>
                      <a:pt x="421714" y="-1494"/>
                      <a:pt x="429722" y="7645"/>
                      <a:pt x="428994" y="18243"/>
                    </a:cubicBezTo>
                    <a:cubicBezTo>
                      <a:pt x="428346" y="27868"/>
                      <a:pt x="420743" y="35471"/>
                      <a:pt x="411117" y="36119"/>
                    </a:cubicBezTo>
                    <a:close/>
                  </a:path>
                </a:pathLst>
              </a:custGeom>
              <a:solidFill>
                <a:schemeClr val="bg1"/>
              </a:solidFill>
              <a:ln w="9525" cap="flat">
                <a:no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B66549D3-E199-879C-8468-E3074E65F9F2}"/>
                  </a:ext>
                </a:extLst>
              </p:cNvPr>
              <p:cNvSpPr/>
              <p:nvPr/>
            </p:nvSpPr>
            <p:spPr>
              <a:xfrm>
                <a:off x="3378051" y="2338061"/>
                <a:ext cx="663706" cy="38382"/>
              </a:xfrm>
              <a:custGeom>
                <a:avLst/>
                <a:gdLst>
                  <a:gd name="connsiteX0" fmla="*/ 641082 w 663706"/>
                  <a:gd name="connsiteY0" fmla="*/ 36180 h 38382"/>
                  <a:gd name="connsiteX1" fmla="*/ 18218 w 663706"/>
                  <a:gd name="connsiteY1" fmla="*/ 36180 h 38382"/>
                  <a:gd name="connsiteX2" fmla="*/ -2167 w 663706"/>
                  <a:gd name="connsiteY2" fmla="*/ 18301 h 38382"/>
                  <a:gd name="connsiteX3" fmla="*/ 15710 w 663706"/>
                  <a:gd name="connsiteY3" fmla="*/ -2081 h 38382"/>
                  <a:gd name="connsiteX4" fmla="*/ 18218 w 663706"/>
                  <a:gd name="connsiteY4" fmla="*/ -2081 h 38382"/>
                  <a:gd name="connsiteX5" fmla="*/ 641082 w 663706"/>
                  <a:gd name="connsiteY5" fmla="*/ -2081 h 38382"/>
                  <a:gd name="connsiteX6" fmla="*/ 661466 w 663706"/>
                  <a:gd name="connsiteY6" fmla="*/ 15795 h 38382"/>
                  <a:gd name="connsiteX7" fmla="*/ 643590 w 663706"/>
                  <a:gd name="connsiteY7" fmla="*/ 36180 h 38382"/>
                  <a:gd name="connsiteX8" fmla="*/ 641082 w 663706"/>
                  <a:gd name="connsiteY8" fmla="*/ 36180 h 38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3706" h="38382">
                    <a:moveTo>
                      <a:pt x="641082" y="36180"/>
                    </a:moveTo>
                    <a:lnTo>
                      <a:pt x="18218" y="36180"/>
                    </a:lnTo>
                    <a:cubicBezTo>
                      <a:pt x="7621" y="36907"/>
                      <a:pt x="-1438" y="28899"/>
                      <a:pt x="-2167" y="18301"/>
                    </a:cubicBezTo>
                    <a:cubicBezTo>
                      <a:pt x="-2815" y="7706"/>
                      <a:pt x="5193" y="-1355"/>
                      <a:pt x="15710" y="-2081"/>
                    </a:cubicBezTo>
                    <a:cubicBezTo>
                      <a:pt x="16519" y="-2162"/>
                      <a:pt x="17408" y="-2162"/>
                      <a:pt x="18218" y="-2081"/>
                    </a:cubicBezTo>
                    <a:lnTo>
                      <a:pt x="641082" y="-2081"/>
                    </a:lnTo>
                    <a:cubicBezTo>
                      <a:pt x="651679" y="-2729"/>
                      <a:pt x="660738" y="5279"/>
                      <a:pt x="661466" y="15795"/>
                    </a:cubicBezTo>
                    <a:cubicBezTo>
                      <a:pt x="662112" y="26390"/>
                      <a:pt x="654104" y="35532"/>
                      <a:pt x="643590" y="36180"/>
                    </a:cubicBezTo>
                    <a:cubicBezTo>
                      <a:pt x="642780" y="36261"/>
                      <a:pt x="641889" y="36261"/>
                      <a:pt x="641082" y="36180"/>
                    </a:cubicBezTo>
                    <a:close/>
                  </a:path>
                </a:pathLst>
              </a:custGeom>
              <a:solidFill>
                <a:schemeClr val="bg1"/>
              </a:solidFill>
              <a:ln w="9525" cap="flat">
                <a:no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ED07C620-2D9D-5C1D-1857-1293297CFCD9}"/>
                  </a:ext>
                </a:extLst>
              </p:cNvPr>
              <p:cNvSpPr/>
              <p:nvPr/>
            </p:nvSpPr>
            <p:spPr>
              <a:xfrm>
                <a:off x="4143355" y="2338122"/>
                <a:ext cx="809572" cy="38261"/>
              </a:xfrm>
              <a:custGeom>
                <a:avLst/>
                <a:gdLst>
                  <a:gd name="connsiteX0" fmla="*/ 789446 w 809572"/>
                  <a:gd name="connsiteY0" fmla="*/ 36119 h 38261"/>
                  <a:gd name="connsiteX1" fmla="*/ 15721 w 809572"/>
                  <a:gd name="connsiteY1" fmla="*/ 36119 h 38261"/>
                  <a:gd name="connsiteX2" fmla="*/ -2158 w 809572"/>
                  <a:gd name="connsiteY2" fmla="*/ 15734 h 38261"/>
                  <a:gd name="connsiteX3" fmla="*/ 15721 w 809572"/>
                  <a:gd name="connsiteY3" fmla="*/ -2142 h 38261"/>
                  <a:gd name="connsiteX4" fmla="*/ 789446 w 809572"/>
                  <a:gd name="connsiteY4" fmla="*/ -2142 h 38261"/>
                  <a:gd name="connsiteX5" fmla="*/ 807323 w 809572"/>
                  <a:gd name="connsiteY5" fmla="*/ 18241 h 38261"/>
                  <a:gd name="connsiteX6" fmla="*/ 789446 w 809572"/>
                  <a:gd name="connsiteY6" fmla="*/ 36119 h 3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9572" h="38261">
                    <a:moveTo>
                      <a:pt x="789446" y="36119"/>
                    </a:moveTo>
                    <a:lnTo>
                      <a:pt x="15721" y="36119"/>
                    </a:lnTo>
                    <a:cubicBezTo>
                      <a:pt x="5123" y="35471"/>
                      <a:pt x="-2885" y="26330"/>
                      <a:pt x="-2158" y="15734"/>
                    </a:cubicBezTo>
                    <a:cubicBezTo>
                      <a:pt x="-1510" y="6107"/>
                      <a:pt x="6093" y="-1496"/>
                      <a:pt x="15721" y="-2142"/>
                    </a:cubicBezTo>
                    <a:lnTo>
                      <a:pt x="789446" y="-2142"/>
                    </a:lnTo>
                    <a:cubicBezTo>
                      <a:pt x="800044" y="-1415"/>
                      <a:pt x="808052" y="7645"/>
                      <a:pt x="807323" y="18241"/>
                    </a:cubicBezTo>
                    <a:cubicBezTo>
                      <a:pt x="806675" y="27868"/>
                      <a:pt x="799072" y="35471"/>
                      <a:pt x="789446" y="36119"/>
                    </a:cubicBezTo>
                    <a:close/>
                  </a:path>
                </a:pathLst>
              </a:custGeom>
              <a:solidFill>
                <a:schemeClr val="bg1"/>
              </a:solidFill>
              <a:ln w="9525" cap="flat">
                <a:noFill/>
                <a:prstDash val="solid"/>
                <a:miter/>
              </a:ln>
            </p:spPr>
            <p:txBody>
              <a:bodyPr rtlCol="0" anchor="ctr"/>
              <a:lstStyle/>
              <a:p>
                <a:endParaRPr lang="zh-CN" altLang="en-US"/>
              </a:p>
            </p:txBody>
          </p:sp>
        </p:grpSp>
      </p:grpSp>
      <p:grpSp>
        <p:nvGrpSpPr>
          <p:cNvPr id="68" name="组合 67">
            <a:extLst>
              <a:ext uri="{FF2B5EF4-FFF2-40B4-BE49-F238E27FC236}">
                <a16:creationId xmlns:a16="http://schemas.microsoft.com/office/drawing/2014/main" id="{71EDEA03-5713-E5BA-10DF-60A0C08CC399}"/>
              </a:ext>
            </a:extLst>
          </p:cNvPr>
          <p:cNvGrpSpPr/>
          <p:nvPr/>
        </p:nvGrpSpPr>
        <p:grpSpPr>
          <a:xfrm>
            <a:off x="6578138" y="4450964"/>
            <a:ext cx="5158619" cy="1982306"/>
            <a:chOff x="685781" y="1217987"/>
            <a:chExt cx="5158619" cy="1982306"/>
          </a:xfrm>
        </p:grpSpPr>
        <p:sp>
          <p:nvSpPr>
            <p:cNvPr id="69" name="矩形: 剪去对角 68">
              <a:extLst>
                <a:ext uri="{FF2B5EF4-FFF2-40B4-BE49-F238E27FC236}">
                  <a16:creationId xmlns:a16="http://schemas.microsoft.com/office/drawing/2014/main" id="{89BB3181-E465-6BF9-BFAC-7ACC80E3775E}"/>
                </a:ext>
              </a:extLst>
            </p:cNvPr>
            <p:cNvSpPr/>
            <p:nvPr/>
          </p:nvSpPr>
          <p:spPr>
            <a:xfrm>
              <a:off x="1000126" y="1217987"/>
              <a:ext cx="4844274" cy="1982306"/>
            </a:xfrm>
            <a:prstGeom prst="snip2DiagRect">
              <a:avLst/>
            </a:prstGeom>
            <a:solidFill>
              <a:schemeClr val="accent1">
                <a:alpha val="15000"/>
              </a:schemeClr>
            </a:solidFill>
            <a:ln w="12700" cap="flat">
              <a:solidFill>
                <a:schemeClr val="accent1"/>
              </a:solidFill>
              <a:prstDash val="solid"/>
              <a:miter/>
            </a:ln>
            <a:effectLst/>
          </p:spPr>
          <p:txBody>
            <a:bodyPr rtlCol="0" anchor="ctr"/>
            <a:lstStyle/>
            <a:p>
              <a:endParaRPr lang="zh-CN" altLang="en-US" sz="1200"/>
            </a:p>
          </p:txBody>
        </p:sp>
        <p:sp>
          <p:nvSpPr>
            <p:cNvPr id="70" name="矩形 69">
              <a:extLst>
                <a:ext uri="{FF2B5EF4-FFF2-40B4-BE49-F238E27FC236}">
                  <a16:creationId xmlns:a16="http://schemas.microsoft.com/office/drawing/2014/main" id="{B6CE6C06-B640-5B07-F6D0-3D11AE20E71E}"/>
                </a:ext>
              </a:extLst>
            </p:cNvPr>
            <p:cNvSpPr/>
            <p:nvPr/>
          </p:nvSpPr>
          <p:spPr>
            <a:xfrm>
              <a:off x="1328203" y="1371151"/>
              <a:ext cx="2282777" cy="4439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108000" rIns="108000" bIns="108000" rtlCol="0" anchor="b" anchorCtr="0">
              <a:noAutofit/>
            </a:bodyPr>
            <a:lstStyle/>
            <a:p>
              <a:r>
                <a:rPr kumimoji="1" lang="en-US" altLang="zh-CN" sz="1600" b="1" dirty="0">
                  <a:solidFill>
                    <a:schemeClr val="tx1"/>
                  </a:solidFill>
                  <a:latin typeface="Calibri" panose="020F0502020204030204" pitchFamily="34" charset="0"/>
                </a:rPr>
                <a:t>SMOTE</a:t>
              </a:r>
            </a:p>
          </p:txBody>
        </p:sp>
        <p:sp>
          <p:nvSpPr>
            <p:cNvPr id="71" name="矩形 70">
              <a:extLst>
                <a:ext uri="{FF2B5EF4-FFF2-40B4-BE49-F238E27FC236}">
                  <a16:creationId xmlns:a16="http://schemas.microsoft.com/office/drawing/2014/main" id="{C20115DC-E20A-EB7C-FA33-A7428AB48C58}"/>
                </a:ext>
              </a:extLst>
            </p:cNvPr>
            <p:cNvSpPr/>
            <p:nvPr/>
          </p:nvSpPr>
          <p:spPr>
            <a:xfrm>
              <a:off x="1320112" y="1798718"/>
              <a:ext cx="4266533" cy="14015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nSpc>
                  <a:spcPct val="130000"/>
                </a:lnSpc>
              </a:pPr>
              <a:r>
                <a:rPr kumimoji="1" lang="en-US" altLang="zh-CN" sz="1000" dirty="0">
                  <a:solidFill>
                    <a:schemeClr val="tx1"/>
                  </a:solidFill>
                  <a:latin typeface="Calibri" panose="020F0502020204030204" pitchFamily="34" charset="0"/>
                </a:rPr>
                <a:t>SMOTE</a:t>
              </a:r>
              <a:r>
                <a:rPr kumimoji="1" lang="zh-CN" altLang="zh-CN" sz="1000" dirty="0">
                  <a:solidFill>
                    <a:schemeClr val="tx1"/>
                  </a:solidFill>
                  <a:latin typeface="Calibri" panose="020F0502020204030204" pitchFamily="34" charset="0"/>
                </a:rPr>
                <a:t>算法是一种经典的过采样方法，通过合成新的少数类样本来平衡数据集中不同类别之间的样本数量。其对于每个少数类样本，从其</a:t>
              </a:r>
              <a:r>
                <a:rPr kumimoji="1" lang="en-US" altLang="zh-CN" sz="1000" dirty="0">
                  <a:solidFill>
                    <a:schemeClr val="tx1"/>
                  </a:solidFill>
                  <a:latin typeface="Calibri" panose="020F0502020204030204" pitchFamily="34" charset="0"/>
                </a:rPr>
                <a:t>k</a:t>
              </a:r>
              <a:r>
                <a:rPr kumimoji="1" lang="zh-CN" altLang="zh-CN" sz="1000" dirty="0">
                  <a:solidFill>
                    <a:schemeClr val="tx1"/>
                  </a:solidFill>
                  <a:latin typeface="Calibri" panose="020F0502020204030204" pitchFamily="34" charset="0"/>
                </a:rPr>
                <a:t>个最近邻的少数类样本中随机选择一个样本，在选定的少数类样本和其选定的最近邻样本之间，随机生成新的合成样本。合成样本的特征值在两个样本之间的线性插值得到，生成的样本数量可以根据设定的过采样比例来确定</a:t>
              </a:r>
              <a:endParaRPr kumimoji="1" lang="en-US" altLang="zh-CN" sz="1000" dirty="0">
                <a:solidFill>
                  <a:schemeClr val="tx1"/>
                </a:solidFill>
                <a:latin typeface="Calibri" panose="020F0502020204030204" pitchFamily="34" charset="0"/>
              </a:endParaRPr>
            </a:p>
          </p:txBody>
        </p:sp>
        <p:sp>
          <p:nvSpPr>
            <p:cNvPr id="72" name="文本框 71">
              <a:extLst>
                <a:ext uri="{FF2B5EF4-FFF2-40B4-BE49-F238E27FC236}">
                  <a16:creationId xmlns:a16="http://schemas.microsoft.com/office/drawing/2014/main" id="{6F6F5990-AC75-A1A9-7286-0217FECEFCFD}"/>
                </a:ext>
              </a:extLst>
            </p:cNvPr>
            <p:cNvSpPr txBox="1"/>
            <p:nvPr/>
          </p:nvSpPr>
          <p:spPr>
            <a:xfrm>
              <a:off x="685781" y="1690686"/>
              <a:ext cx="540000" cy="540000"/>
            </a:xfrm>
            <a:prstGeom prst="rect">
              <a:avLst/>
            </a:prstGeom>
            <a:solidFill>
              <a:schemeClr val="accent1"/>
            </a:solidFill>
          </p:spPr>
          <p:txBody>
            <a:bodyPr wrap="none" lIns="108000" tIns="108000" rIns="108000" bIns="108000" rtlCol="0" anchor="ctr" anchorCtr="0">
              <a:noAutofit/>
            </a:bodyPr>
            <a:lstStyle>
              <a:defPPr>
                <a:defRPr lang="zh-CN"/>
              </a:defPPr>
              <a:lvl1pPr algn="ctr">
                <a:defRPr kumimoji="1" b="1">
                  <a:solidFill>
                    <a:srgbClr val="FFFFFF"/>
                  </a:solidFill>
                </a:defRPr>
              </a:lvl1pPr>
            </a:lstStyle>
            <a:p>
              <a:r>
                <a:rPr lang="en-US" altLang="zh-CN" dirty="0">
                  <a:latin typeface="Calibri" panose="020F0502020204030204" pitchFamily="34" charset="0"/>
                </a:rPr>
                <a:t>02</a:t>
              </a:r>
              <a:endParaRPr lang="zh-CN" altLang="en-US" dirty="0">
                <a:latin typeface="Calibri" panose="020F0502020204030204" pitchFamily="34" charset="0"/>
              </a:endParaRPr>
            </a:p>
          </p:txBody>
        </p:sp>
      </p:grpSp>
      <p:sp>
        <p:nvSpPr>
          <p:cNvPr id="73" name="Shape3">
            <a:extLst>
              <a:ext uri="{FF2B5EF4-FFF2-40B4-BE49-F238E27FC236}">
                <a16:creationId xmlns:a16="http://schemas.microsoft.com/office/drawing/2014/main" id="{4CEA8898-D25A-23E2-7E78-BD42BA3FE2F9}"/>
              </a:ext>
            </a:extLst>
          </p:cNvPr>
          <p:cNvSpPr/>
          <p:nvPr>
            <p:custDataLst>
              <p:tags r:id="rId1"/>
            </p:custDataLst>
          </p:nvPr>
        </p:nvSpPr>
        <p:spPr>
          <a:xfrm>
            <a:off x="0" y="-306631"/>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74" name="Text1">
            <a:extLst>
              <a:ext uri="{FF2B5EF4-FFF2-40B4-BE49-F238E27FC236}">
                <a16:creationId xmlns:a16="http://schemas.microsoft.com/office/drawing/2014/main" id="{7EA228E4-7332-E469-DC5D-D8CE3DEA94D0}"/>
              </a:ext>
            </a:extLst>
          </p:cNvPr>
          <p:cNvSpPr txBox="1"/>
          <p:nvPr>
            <p:custDataLst>
              <p:tags r:id="rId2"/>
            </p:custDataLst>
          </p:nvPr>
        </p:nvSpPr>
        <p:spPr>
          <a:xfrm>
            <a:off x="343297" y="764765"/>
            <a:ext cx="11135705"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spcAft>
                <a:spcPct val="0"/>
              </a:spcAft>
              <a:defRPr/>
            </a:pP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a:t>
            </a:r>
            <a:r>
              <a:rPr lang="zh-CN" altLang="en-US"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核心</a:t>
            </a: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内容</a:t>
            </a:r>
            <a:r>
              <a:rPr lang="en-US" altLang="zh-CN" sz="3200" b="1" dirty="0">
                <a:solidFill>
                  <a:schemeClr val="tx2"/>
                </a:solidFill>
                <a:latin typeface="微软雅黑" panose="020B0503020204020204" pitchFamily="34" charset="-122"/>
                <a:ea typeface="微软雅黑" panose="020B0503020204020204" pitchFamily="34" charset="-122"/>
                <a:sym typeface="思源黑体 CN" panose="020B0500000000000000" pitchFamily="34" charset="-122"/>
              </a:rPr>
              <a:t>: </a:t>
            </a:r>
            <a:r>
              <a:rPr lang="zh-CN" altLang="en-US" sz="3200" b="1" dirty="0">
                <a:solidFill>
                  <a:schemeClr val="tx2"/>
                </a:solidFill>
                <a:latin typeface="微软雅黑" panose="020B0503020204020204" pitchFamily="34" charset="-122"/>
                <a:ea typeface="微软雅黑" panose="020B0503020204020204" pitchFamily="34" charset="-122"/>
                <a:sym typeface="思源黑体 CN" panose="020B0500000000000000" pitchFamily="34" charset="-122"/>
              </a:rPr>
              <a:t>过采样算法</a:t>
            </a:r>
            <a:endParaRPr lang="en-US" altLang="zh-CN" sz="3200" b="1" dirty="0">
              <a:solidFill>
                <a:schemeClr val="tx2"/>
              </a:solidFill>
              <a:latin typeface="微软雅黑" panose="020B0503020204020204" pitchFamily="34" charset="-122"/>
              <a:ea typeface="微软雅黑" panose="020B0503020204020204" pitchFamily="34" charset="-122"/>
              <a:sym typeface="思源黑体 CN" panose="020B0500000000000000" pitchFamily="34" charset="-122"/>
            </a:endParaRPr>
          </a:p>
        </p:txBody>
      </p:sp>
    </p:spTree>
    <p:extLst>
      <p:ext uri="{BB962C8B-B14F-4D97-AF65-F5344CB8AC3E}">
        <p14:creationId xmlns:p14="http://schemas.microsoft.com/office/powerpoint/2010/main" val="1564290391"/>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Shape3">
            <a:extLst>
              <a:ext uri="{FF2B5EF4-FFF2-40B4-BE49-F238E27FC236}">
                <a16:creationId xmlns:a16="http://schemas.microsoft.com/office/drawing/2014/main" id="{4C4C665E-7DD6-B42C-404A-4EF024AE317C}"/>
              </a:ext>
            </a:extLst>
          </p:cNvPr>
          <p:cNvSpPr/>
          <p:nvPr>
            <p:custDataLst>
              <p:tags r:id="rId1"/>
            </p:custDataLst>
          </p:nvPr>
        </p:nvSpPr>
        <p:spPr>
          <a:xfrm>
            <a:off x="-2" y="-30214"/>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27" name="Text1">
            <a:extLst>
              <a:ext uri="{FF2B5EF4-FFF2-40B4-BE49-F238E27FC236}">
                <a16:creationId xmlns:a16="http://schemas.microsoft.com/office/drawing/2014/main" id="{25FA013E-58BE-0032-B916-ACEDF979D07F}"/>
              </a:ext>
            </a:extLst>
          </p:cNvPr>
          <p:cNvSpPr txBox="1"/>
          <p:nvPr>
            <p:custDataLst>
              <p:tags r:id="rId2"/>
            </p:custDataLst>
          </p:nvPr>
        </p:nvSpPr>
        <p:spPr>
          <a:xfrm>
            <a:off x="345095" y="287410"/>
            <a:ext cx="11135705"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spcAft>
                <a:spcPct val="0"/>
              </a:spcAft>
              <a:defRPr/>
            </a:pP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a:t>
            </a:r>
            <a:r>
              <a:rPr lang="zh-CN" altLang="en-US"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核心</a:t>
            </a: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内容</a:t>
            </a:r>
            <a:r>
              <a:rPr lang="en-US" altLang="zh-CN" sz="3200" b="1" dirty="0">
                <a:solidFill>
                  <a:schemeClr val="tx2"/>
                </a:solidFill>
                <a:latin typeface="微软雅黑" panose="020B0503020204020204" pitchFamily="34" charset="-122"/>
                <a:ea typeface="微软雅黑" panose="020B0503020204020204" pitchFamily="34" charset="-122"/>
                <a:sym typeface="思源黑体 CN" panose="020B0500000000000000" pitchFamily="34" charset="-122"/>
              </a:rPr>
              <a:t>: </a:t>
            </a:r>
            <a:r>
              <a:rPr lang="zh-CN" altLang="en-US" sz="3200" b="1" dirty="0">
                <a:solidFill>
                  <a:schemeClr val="tx2"/>
                </a:solidFill>
                <a:latin typeface="微软雅黑" panose="020B0503020204020204" pitchFamily="34" charset="-122"/>
                <a:ea typeface="微软雅黑" panose="020B0503020204020204" pitchFamily="34" charset="-122"/>
                <a:sym typeface="思源黑体 CN" panose="020B0500000000000000" pitchFamily="34" charset="-122"/>
              </a:rPr>
              <a:t>机器学习模型</a:t>
            </a:r>
            <a:endParaRPr lang="en-US" altLang="zh-CN" sz="3200" b="1" dirty="0">
              <a:solidFill>
                <a:schemeClr val="tx2"/>
              </a:solidFill>
              <a:latin typeface="微软雅黑" panose="020B0503020204020204" pitchFamily="34" charset="-122"/>
              <a:ea typeface="微软雅黑" panose="020B0503020204020204" pitchFamily="34" charset="-122"/>
              <a:sym typeface="思源黑体 CN" panose="020B0500000000000000" pitchFamily="34" charset="-122"/>
            </a:endParaRPr>
          </a:p>
        </p:txBody>
      </p:sp>
      <p:pic>
        <p:nvPicPr>
          <p:cNvPr id="24" name="图片 23">
            <a:extLst>
              <a:ext uri="{FF2B5EF4-FFF2-40B4-BE49-F238E27FC236}">
                <a16:creationId xmlns:a16="http://schemas.microsoft.com/office/drawing/2014/main" id="{7FBA5A5D-C32C-E5F4-0A05-B15086BC9793}"/>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a:xfrm>
            <a:off x="884020" y="1450744"/>
            <a:ext cx="5125492" cy="2414232"/>
          </a:xfrm>
          <a:prstGeom prst="snipRoundRect">
            <a:avLst>
              <a:gd name="adj1" fmla="val 0"/>
              <a:gd name="adj2" fmla="val 45524"/>
            </a:avLst>
          </a:prstGeom>
          <a:noFill/>
          <a:ln>
            <a:noFill/>
          </a:ln>
        </p:spPr>
      </p:pic>
      <p:pic>
        <p:nvPicPr>
          <p:cNvPr id="23" name="图片 22">
            <a:extLst>
              <a:ext uri="{FF2B5EF4-FFF2-40B4-BE49-F238E27FC236}">
                <a16:creationId xmlns:a16="http://schemas.microsoft.com/office/drawing/2014/main" id="{4B96A2F2-2E5C-4D70-EC92-56235841EF55}"/>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6567797" y="1488712"/>
            <a:ext cx="4952691" cy="2376264"/>
          </a:xfrm>
          <a:prstGeom prst="snip1Rect">
            <a:avLst>
              <a:gd name="adj" fmla="val 44886"/>
            </a:avLst>
          </a:prstGeom>
        </p:spPr>
      </p:pic>
      <p:sp>
        <p:nvSpPr>
          <p:cNvPr id="4" name="任意多边形: 形状 3">
            <a:extLst>
              <a:ext uri="{FF2B5EF4-FFF2-40B4-BE49-F238E27FC236}">
                <a16:creationId xmlns:a16="http://schemas.microsoft.com/office/drawing/2014/main" id="{32CE5486-6AD4-41BC-ADAD-26BFA0F26D70}"/>
              </a:ext>
            </a:extLst>
          </p:cNvPr>
          <p:cNvSpPr/>
          <p:nvPr/>
        </p:nvSpPr>
        <p:spPr bwMode="auto">
          <a:xfrm>
            <a:off x="5303912" y="1450744"/>
            <a:ext cx="705600" cy="754120"/>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1"/>
          </a:solidFill>
          <a:ln w="3175">
            <a:noFill/>
            <a:prstDash val="solid"/>
            <a:round/>
            <a:headEnd/>
            <a:tailEnd/>
          </a:ln>
          <a:effectLst/>
        </p:spPr>
        <p:txBody>
          <a:bodyPr anchor="ctr"/>
          <a:lstStyle/>
          <a:p>
            <a:pPr algn="ctr"/>
            <a:endParaRPr/>
          </a:p>
        </p:txBody>
      </p:sp>
      <p:sp>
        <p:nvSpPr>
          <p:cNvPr id="21" name="文本框 20">
            <a:extLst>
              <a:ext uri="{FF2B5EF4-FFF2-40B4-BE49-F238E27FC236}">
                <a16:creationId xmlns:a16="http://schemas.microsoft.com/office/drawing/2014/main" id="{9E4E25D8-558E-492C-907D-57290E594500}"/>
              </a:ext>
            </a:extLst>
          </p:cNvPr>
          <p:cNvSpPr txBox="1"/>
          <p:nvPr/>
        </p:nvSpPr>
        <p:spPr>
          <a:xfrm>
            <a:off x="1131910" y="3902946"/>
            <a:ext cx="4629711" cy="471820"/>
          </a:xfrm>
          <a:prstGeom prst="rect">
            <a:avLst/>
          </a:prstGeom>
          <a:noFill/>
        </p:spPr>
        <p:txBody>
          <a:bodyPr wrap="square" rtlCol="0" anchor="ctr">
            <a:normAutofit/>
          </a:bodyPr>
          <a:lstStyle/>
          <a:p>
            <a:pPr marL="0" marR="0" lvl="0" indent="0" algn="ctr" defTabSz="914400" rtl="0" eaLnBrk="1" fontAlgn="auto" latinLnBrk="0" hangingPunct="1">
              <a:lnSpc>
                <a:spcPct val="150000"/>
              </a:lnSpc>
              <a:spcBef>
                <a:spcPct val="0"/>
              </a:spcBef>
              <a:spcAft>
                <a:spcPct val="0"/>
              </a:spcAft>
              <a:buClrTx/>
              <a:buSzTx/>
              <a:buFontTx/>
              <a:buNone/>
              <a:defRPr/>
            </a:pPr>
            <a:r>
              <a:rPr kumimoji="0" lang="en-US" altLang="zh-CN" sz="14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KNN</a:t>
            </a:r>
            <a:r>
              <a:rPr kumimoji="0" lang="zh-CN" altLang="en-US" sz="14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算法</a:t>
            </a:r>
          </a:p>
        </p:txBody>
      </p:sp>
      <p:sp>
        <p:nvSpPr>
          <p:cNvPr id="18" name="文本框 17">
            <a:extLst>
              <a:ext uri="{FF2B5EF4-FFF2-40B4-BE49-F238E27FC236}">
                <a16:creationId xmlns:a16="http://schemas.microsoft.com/office/drawing/2014/main" id="{20DF9A00-9727-4AE3-8BFD-592541E6669C}"/>
              </a:ext>
            </a:extLst>
          </p:cNvPr>
          <p:cNvSpPr txBox="1"/>
          <p:nvPr/>
        </p:nvSpPr>
        <p:spPr>
          <a:xfrm>
            <a:off x="6729286" y="4608223"/>
            <a:ext cx="4629711" cy="1300560"/>
          </a:xfrm>
          <a:prstGeom prst="rect">
            <a:avLst/>
          </a:prstGeom>
          <a:noFill/>
        </p:spPr>
        <p:txBody>
          <a:bodyPr wrap="square" lIns="90000" tIns="46800" rIns="90000" bIns="46800" rtlCol="0">
            <a:normAutofit/>
          </a:bodyPr>
          <a:lstStyle/>
          <a:p>
            <a:pPr marL="0" marR="0" lvl="0" indent="0" algn="just" defTabSz="914400" rtl="0" eaLnBrk="1" fontAlgn="auto" latinLnBrk="0" hangingPunct="1">
              <a:lnSpc>
                <a:spcPct val="160000"/>
              </a:lnSpc>
              <a:spcBef>
                <a:spcPts val="600"/>
              </a:spcBef>
              <a:spcAft>
                <a:spcPct val="0"/>
              </a:spcAft>
              <a:buClrTx/>
              <a:buSzTx/>
              <a:buFontTx/>
              <a:buNone/>
              <a:defRPr/>
            </a:pP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梯度提升树（</a:t>
            </a:r>
            <a:r>
              <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Gradient Boosting Decision Tree</a:t>
            </a: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a:t>
            </a:r>
            <a:r>
              <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GDBT</a:t>
            </a: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）是一种集成学习方法，通过顺序地训练一系列决策树来提升模型的性能。 </a:t>
            </a:r>
            <a:r>
              <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GDBT</a:t>
            </a: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通过将多个弱分类器（决策树）组合成一个强分类器，从而提高模型的准确性和泛化能力。</a:t>
            </a:r>
            <a:endParaRPr lang="en-US" altLang="zh-CN" sz="1200" dirty="0">
              <a:solidFill>
                <a:schemeClr val="bg2"/>
              </a:solidFill>
              <a:latin typeface="微软雅黑" panose="020B0503020204020204" pitchFamily="34" charset="-122"/>
              <a:ea typeface="微软雅黑" panose="020B0503020204020204" pitchFamily="34" charset="-122"/>
              <a:cs typeface="+mn-ea"/>
            </a:endParaRPr>
          </a:p>
        </p:txBody>
      </p:sp>
      <p:sp>
        <p:nvSpPr>
          <p:cNvPr id="19" name="文本框 18">
            <a:extLst>
              <a:ext uri="{FF2B5EF4-FFF2-40B4-BE49-F238E27FC236}">
                <a16:creationId xmlns:a16="http://schemas.microsoft.com/office/drawing/2014/main" id="{0F035FA4-FF9F-4EF8-9407-4668AE027BB4}"/>
              </a:ext>
            </a:extLst>
          </p:cNvPr>
          <p:cNvSpPr txBox="1"/>
          <p:nvPr/>
        </p:nvSpPr>
        <p:spPr>
          <a:xfrm>
            <a:off x="6670823" y="3942122"/>
            <a:ext cx="4629711" cy="471820"/>
          </a:xfrm>
          <a:prstGeom prst="rect">
            <a:avLst/>
          </a:prstGeom>
          <a:noFill/>
        </p:spPr>
        <p:txBody>
          <a:bodyPr wrap="square" rtlCol="0" anchor="ctr">
            <a:normAutofit/>
          </a:bodyPr>
          <a:lstStyle/>
          <a:p>
            <a:pPr algn="ctr"/>
            <a:r>
              <a:rPr lang="en-US" altLang="zh-CN" b="1" dirty="0">
                <a:solidFill>
                  <a:schemeClr val="accent3"/>
                </a:solidFill>
                <a:latin typeface="Calibri" panose="020F0502020204030204" pitchFamily="34" charset="0"/>
              </a:rPr>
              <a:t>GDBT</a:t>
            </a:r>
            <a:r>
              <a:rPr lang="zh-CN" altLang="en-US" b="1" dirty="0">
                <a:solidFill>
                  <a:schemeClr val="accent3"/>
                </a:solidFill>
                <a:latin typeface="Calibri" panose="020F0502020204030204" pitchFamily="34" charset="0"/>
              </a:rPr>
              <a:t>算法</a:t>
            </a:r>
            <a:endParaRPr lang="en-US" altLang="zh-CN" b="1" dirty="0">
              <a:solidFill>
                <a:schemeClr val="accent3"/>
              </a:solidFill>
              <a:latin typeface="Calibri" panose="020F0502020204030204" pitchFamily="34" charset="0"/>
            </a:endParaRPr>
          </a:p>
        </p:txBody>
      </p:sp>
      <p:cxnSp>
        <p:nvCxnSpPr>
          <p:cNvPr id="8" name="直接连接符 7">
            <a:extLst>
              <a:ext uri="{FF2B5EF4-FFF2-40B4-BE49-F238E27FC236}">
                <a16:creationId xmlns:a16="http://schemas.microsoft.com/office/drawing/2014/main" id="{E6B76FAA-9BAE-4BE6-ABFD-CF0329EBE512}"/>
              </a:ext>
            </a:extLst>
          </p:cNvPr>
          <p:cNvCxnSpPr/>
          <p:nvPr/>
        </p:nvCxnSpPr>
        <p:spPr>
          <a:xfrm>
            <a:off x="6312024" y="4607154"/>
            <a:ext cx="0" cy="1536471"/>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1" name="任意多边形: 形状 10">
            <a:extLst>
              <a:ext uri="{FF2B5EF4-FFF2-40B4-BE49-F238E27FC236}">
                <a16:creationId xmlns:a16="http://schemas.microsoft.com/office/drawing/2014/main" id="{47D57DAC-E523-47D4-B3E3-D9E09CA1681F}"/>
              </a:ext>
            </a:extLst>
          </p:cNvPr>
          <p:cNvSpPr/>
          <p:nvPr/>
        </p:nvSpPr>
        <p:spPr bwMode="auto">
          <a:xfrm>
            <a:off x="10814888" y="1488711"/>
            <a:ext cx="665912" cy="716153"/>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3"/>
          </a:solidFill>
          <a:ln w="3175">
            <a:noFill/>
            <a:prstDash val="solid"/>
            <a:round/>
            <a:headEnd/>
            <a:tailEnd/>
          </a:ln>
          <a:effectLst/>
        </p:spPr>
        <p:txBody>
          <a:bodyPr anchor="ctr"/>
          <a:lstStyle/>
          <a:p>
            <a:pPr algn="ctr"/>
            <a:endParaRPr/>
          </a:p>
        </p:txBody>
      </p:sp>
      <p:sp>
        <p:nvSpPr>
          <p:cNvPr id="12" name="文本框 11">
            <a:extLst>
              <a:ext uri="{FF2B5EF4-FFF2-40B4-BE49-F238E27FC236}">
                <a16:creationId xmlns:a16="http://schemas.microsoft.com/office/drawing/2014/main" id="{9CE50A0A-106B-4033-81E2-2A37E4E24FA7}"/>
              </a:ext>
            </a:extLst>
          </p:cNvPr>
          <p:cNvSpPr txBox="1"/>
          <p:nvPr/>
        </p:nvSpPr>
        <p:spPr>
          <a:xfrm>
            <a:off x="11024704" y="1488713"/>
            <a:ext cx="495784" cy="292462"/>
          </a:xfrm>
          <a:prstGeom prst="rect">
            <a:avLst/>
          </a:prstGeom>
          <a:noFill/>
        </p:spPr>
        <p:txBody>
          <a:bodyPr wrap="none" lIns="90000" tIns="46800" rIns="90000" bIns="46800" rtlCol="0" anchor="ctr" anchorCtr="0">
            <a:normAutofit fontScale="85000" lnSpcReduction="20000"/>
          </a:bodyPr>
          <a:lstStyle/>
          <a:p>
            <a:pPr algn="r"/>
            <a:r>
              <a:rPr lang="en-US" altLang="zh-CN" b="1" dirty="0">
                <a:solidFill>
                  <a:schemeClr val="bg1"/>
                </a:solidFill>
                <a:latin typeface="Calibri" panose="020F0502020204030204" pitchFamily="34" charset="0"/>
              </a:rPr>
              <a:t>02</a:t>
            </a:r>
            <a:endParaRPr lang="zh-CN" altLang="en-US" b="1" dirty="0">
              <a:solidFill>
                <a:schemeClr val="bg1"/>
              </a:solidFill>
              <a:latin typeface="Calibri" panose="020F0502020204030204" pitchFamily="34" charset="0"/>
            </a:endParaRPr>
          </a:p>
        </p:txBody>
      </p:sp>
      <p:sp>
        <p:nvSpPr>
          <p:cNvPr id="13" name="文本框 12">
            <a:extLst>
              <a:ext uri="{FF2B5EF4-FFF2-40B4-BE49-F238E27FC236}">
                <a16:creationId xmlns:a16="http://schemas.microsoft.com/office/drawing/2014/main" id="{81FCFB5F-19CF-43FC-AF9C-8FA7B18590A5}"/>
              </a:ext>
            </a:extLst>
          </p:cNvPr>
          <p:cNvSpPr txBox="1"/>
          <p:nvPr/>
        </p:nvSpPr>
        <p:spPr>
          <a:xfrm>
            <a:off x="5380547" y="1488713"/>
            <a:ext cx="495784" cy="292462"/>
          </a:xfrm>
          <a:prstGeom prst="rect">
            <a:avLst/>
          </a:prstGeom>
          <a:noFill/>
        </p:spPr>
        <p:txBody>
          <a:bodyPr wrap="none" lIns="90000" tIns="46800" rIns="90000" bIns="46800" rtlCol="0" anchor="ctr" anchorCtr="0">
            <a:normAutofit fontScale="85000" lnSpcReduction="20000"/>
          </a:bodyPr>
          <a:lstStyle/>
          <a:p>
            <a:pPr algn="r"/>
            <a:r>
              <a:rPr lang="en-US" altLang="zh-CN" b="1" dirty="0">
                <a:solidFill>
                  <a:schemeClr val="bg1"/>
                </a:solidFill>
                <a:latin typeface="Calibri" panose="020F0502020204030204" pitchFamily="34" charset="0"/>
              </a:rPr>
              <a:t>01</a:t>
            </a:r>
            <a:endParaRPr lang="zh-CN" altLang="en-US" b="1" dirty="0">
              <a:solidFill>
                <a:schemeClr val="bg1"/>
              </a:solidFill>
              <a:latin typeface="Calibri" panose="020F0502020204030204" pitchFamily="34" charset="0"/>
            </a:endParaRPr>
          </a:p>
        </p:txBody>
      </p:sp>
      <p:sp>
        <p:nvSpPr>
          <p:cNvPr id="25" name="Text2">
            <a:extLst>
              <a:ext uri="{FF2B5EF4-FFF2-40B4-BE49-F238E27FC236}">
                <a16:creationId xmlns:a16="http://schemas.microsoft.com/office/drawing/2014/main" id="{BFA6FD26-593C-4F13-E973-AE207F77188C}"/>
              </a:ext>
            </a:extLst>
          </p:cNvPr>
          <p:cNvSpPr/>
          <p:nvPr>
            <p:custDataLst>
              <p:tags r:id="rId3"/>
            </p:custDataLst>
          </p:nvPr>
        </p:nvSpPr>
        <p:spPr>
          <a:xfrm>
            <a:off x="551384" y="4607154"/>
            <a:ext cx="5324946" cy="1536471"/>
          </a:xfrm>
          <a:prstGeom prst="rect">
            <a:avLst/>
          </a:prstGeom>
          <a:ln>
            <a:noFill/>
          </a:ln>
        </p:spPr>
        <p:txBody>
          <a:bodyPr wrap="square">
            <a:normAutofit fontScale="975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60000"/>
              </a:lnSpc>
              <a:spcBef>
                <a:spcPts val="600"/>
              </a:spcBef>
              <a:spcAft>
                <a:spcPct val="0"/>
              </a:spcAft>
              <a:buClrTx/>
              <a:buSzTx/>
              <a:buFontTx/>
              <a:buNone/>
              <a:defRPr/>
            </a:pP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K</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最近邻（</a:t>
            </a: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K Nearest Neighbors</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）是一种基本的监督学习算法，用于分类和回归问题。对于一个未知类别的样本，</a:t>
            </a: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KNN</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算法会找出训练集中与该样本最近的</a:t>
            </a: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K</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个邻居，然后根据这</a:t>
            </a: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K</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个邻居的类别进行投票，将该样本归类为票数最多的类别。</a:t>
            </a:r>
          </a:p>
        </p:txBody>
      </p:sp>
    </p:spTree>
    <p:extLst>
      <p:ext uri="{BB962C8B-B14F-4D97-AF65-F5344CB8AC3E}">
        <p14:creationId xmlns:p14="http://schemas.microsoft.com/office/powerpoint/2010/main" val="58272923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name="catalog">
    <p:bg>
      <p:bgPr>
        <a:solidFill>
          <a:schemeClr val="bg1"/>
        </a:solidFill>
        <a:effectLst/>
      </p:bgPr>
    </p:bg>
    <p:spTree>
      <p:nvGrpSpPr>
        <p:cNvPr id="1" name=""/>
        <p:cNvGrpSpPr/>
        <p:nvPr/>
      </p:nvGrpSpPr>
      <p:grpSpPr>
        <a:xfrm>
          <a:off x="0" y="0"/>
          <a:ext cx="0" cy="0"/>
          <a:chOff x="0" y="0"/>
          <a:chExt cx="0" cy="0"/>
        </a:xfrm>
      </p:grpSpPr>
      <p:pic>
        <p:nvPicPr>
          <p:cNvPr id="32" name="shape 31">
            <a:extLst>
              <a:ext uri="{FF2B5EF4-FFF2-40B4-BE49-F238E27FC236}">
                <a16:creationId xmlns:a16="http://schemas.microsoft.com/office/drawing/2014/main" id="{B0CEF3EB-471C-A919-FBE5-466B2CD740BF}"/>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0" y="-30798"/>
            <a:ext cx="12192000" cy="6888798"/>
          </a:xfrm>
          <a:prstGeom prst="rect">
            <a:avLst/>
          </a:prstGeom>
        </p:spPr>
      </p:pic>
      <p:sp>
        <p:nvSpPr>
          <p:cNvPr id="33" name="矩形 32">
            <a:extLst>
              <a:ext uri="{FF2B5EF4-FFF2-40B4-BE49-F238E27FC236}">
                <a16:creationId xmlns:a16="http://schemas.microsoft.com/office/drawing/2014/main" id="{B1E58542-2ED8-B4D8-9740-D452AFAA68BF}"/>
              </a:ext>
            </a:extLst>
          </p:cNvPr>
          <p:cNvSpPr/>
          <p:nvPr/>
        </p:nvSpPr>
        <p:spPr>
          <a:xfrm rot="16200000">
            <a:off x="2664142" y="-2667318"/>
            <a:ext cx="6863715" cy="12192635"/>
          </a:xfrm>
          <a:prstGeom prst="rect">
            <a:avLst/>
          </a:prstGeom>
          <a:solidFill>
            <a:schemeClr val="accent1">
              <a:alpha val="1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 name="文本框 26">
            <a:extLst>
              <a:ext uri="{FF2B5EF4-FFF2-40B4-BE49-F238E27FC236}">
                <a16:creationId xmlns:a16="http://schemas.microsoft.com/office/drawing/2014/main" id="{9919C69D-E91D-7243-B644-32C1A7139204}"/>
              </a:ext>
            </a:extLst>
          </p:cNvPr>
          <p:cNvSpPr txBox="1"/>
          <p:nvPr/>
        </p:nvSpPr>
        <p:spPr>
          <a:xfrm>
            <a:off x="712801" y="2781702"/>
            <a:ext cx="1591918" cy="92333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800" b="1">
                <a:solidFill>
                  <a:schemeClr val="tx2"/>
                </a:solidFill>
                <a:latin typeface="微软雅黑" panose="020B0503020204020204" pitchFamily="34" charset="-122"/>
                <a:ea typeface="微软雅黑" panose="020B0503020204020204" pitchFamily="34" charset="-122"/>
              </a:rPr>
              <a:t>目录</a:t>
            </a:r>
          </a:p>
        </p:txBody>
      </p:sp>
      <p:sp>
        <p:nvSpPr>
          <p:cNvPr id="5" name="文本框 27">
            <a:extLst>
              <a:ext uri="{FF2B5EF4-FFF2-40B4-BE49-F238E27FC236}">
                <a16:creationId xmlns:a16="http://schemas.microsoft.com/office/drawing/2014/main" id="{CEF2F79D-06C9-5CF9-55A2-6EE1883A08A3}"/>
              </a:ext>
            </a:extLst>
          </p:cNvPr>
          <p:cNvSpPr txBox="1"/>
          <p:nvPr/>
        </p:nvSpPr>
        <p:spPr>
          <a:xfrm>
            <a:off x="712801" y="3705032"/>
            <a:ext cx="1591918" cy="369332"/>
          </a:xfrm>
          <a:prstGeom prst="rect">
            <a:avLst/>
          </a:prstGeom>
          <a:noFill/>
        </p:spPr>
        <p:txBody>
          <a:bodyPr wrap="square" rtlCol="0">
            <a:normAutofit fontScale="95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a:solidFill>
                  <a:schemeClr val="tx2"/>
                </a:solidFill>
                <a:latin typeface="微软雅黑" panose="020B0503020204020204" pitchFamily="34" charset="-122"/>
                <a:ea typeface="微软雅黑" panose="020B0503020204020204" pitchFamily="34" charset="-122"/>
              </a:rPr>
              <a:t>Content</a:t>
            </a:r>
            <a:endParaRPr lang="en-US" altLang="zh-CN" sz="1800" i="1">
              <a:solidFill>
                <a:schemeClr val="tx2"/>
              </a:solidFill>
              <a:latin typeface="微软雅黑" panose="020B0503020204020204" pitchFamily="34" charset="-122"/>
              <a:ea typeface="微软雅黑" panose="020B0503020204020204" pitchFamily="34" charset="-122"/>
            </a:endParaRPr>
          </a:p>
        </p:txBody>
      </p:sp>
      <p:sp>
        <p:nvSpPr>
          <p:cNvPr id="6" name="任意多边形 38">
            <a:extLst>
              <a:ext uri="{FF2B5EF4-FFF2-40B4-BE49-F238E27FC236}">
                <a16:creationId xmlns:a16="http://schemas.microsoft.com/office/drawing/2014/main" id="{C35009A2-8E81-C2B4-54C4-02CA034A791E}"/>
              </a:ext>
            </a:extLst>
          </p:cNvPr>
          <p:cNvSpPr/>
          <p:nvPr/>
        </p:nvSpPr>
        <p:spPr>
          <a:xfrm>
            <a:off x="2926080" y="-30798"/>
            <a:ext cx="9265920" cy="6891655"/>
          </a:xfrm>
          <a:custGeom>
            <a:avLst/>
            <a:gdLst>
              <a:gd name="adj" fmla="val 5832"/>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4592" h="10853">
                <a:moveTo>
                  <a:pt x="633" y="0"/>
                </a:moveTo>
                <a:lnTo>
                  <a:pt x="14592" y="0"/>
                </a:lnTo>
                <a:lnTo>
                  <a:pt x="14592" y="10853"/>
                </a:lnTo>
                <a:lnTo>
                  <a:pt x="633" y="10853"/>
                </a:lnTo>
                <a:cubicBezTo>
                  <a:pt x="283" y="10853"/>
                  <a:pt x="0" y="10570"/>
                  <a:pt x="0" y="10220"/>
                </a:cubicBezTo>
                <a:lnTo>
                  <a:pt x="0" y="633"/>
                </a:lnTo>
                <a:cubicBezTo>
                  <a:pt x="0" y="283"/>
                  <a:pt x="283" y="0"/>
                  <a:pt x="633" y="0"/>
                </a:cubicBezTo>
                <a:close/>
              </a:path>
            </a:pathLst>
          </a:custGeom>
          <a:solidFill>
            <a:schemeClr val="accent2"/>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7" name="Text4">
            <a:extLst>
              <a:ext uri="{FF2B5EF4-FFF2-40B4-BE49-F238E27FC236}">
                <a16:creationId xmlns:a16="http://schemas.microsoft.com/office/drawing/2014/main" id="{D569C384-817D-AB42-E7BD-0FBEF6E2656F}"/>
              </a:ext>
            </a:extLst>
          </p:cNvPr>
          <p:cNvGrpSpPr/>
          <p:nvPr>
            <p:custDataLst>
              <p:tags r:id="rId2"/>
            </p:custDataLst>
          </p:nvPr>
        </p:nvGrpSpPr>
        <p:grpSpPr>
          <a:xfrm>
            <a:off x="4366178" y="1170939"/>
            <a:ext cx="3189061" cy="1463150"/>
            <a:chOff x="2757713" y="1890118"/>
            <a:chExt cx="3189061" cy="1434946"/>
          </a:xfrm>
        </p:grpSpPr>
        <p:sp>
          <p:nvSpPr>
            <p:cNvPr id="28" name="Text1">
              <a:extLst>
                <a:ext uri="{FF2B5EF4-FFF2-40B4-BE49-F238E27FC236}">
                  <a16:creationId xmlns:a16="http://schemas.microsoft.com/office/drawing/2014/main" id="{2FD7C39C-B44B-B7A4-FE76-860F633D6EC9}"/>
                </a:ext>
              </a:extLst>
            </p:cNvPr>
            <p:cNvSpPr txBox="1"/>
            <p:nvPr>
              <p:custDataLst>
                <p:tags r:id="rId19"/>
              </p:custDataLst>
            </p:nvPr>
          </p:nvSpPr>
          <p:spPr>
            <a:xfrm>
              <a:off x="2757714" y="2905780"/>
              <a:ext cx="3189060" cy="419284"/>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buFont typeface="Wingdings" panose="05000000000000000000" pitchFamily="2" charset="2"/>
                <a:buChar char="§"/>
              </a:pPr>
              <a:r>
                <a:rPr lang="en-US" altLang="ko-KR" sz="1000">
                  <a:solidFill>
                    <a:schemeClr val="tx2"/>
                  </a:solidFill>
                  <a:latin typeface="微软雅黑" panose="020B0503020204020204" pitchFamily="34" charset="-122"/>
                  <a:ea typeface="微软雅黑" panose="020B0503020204020204" pitchFamily="34" charset="-122"/>
                </a:rPr>
                <a:t>研究背景与意义为主题的简短句子可以表达为：探究问题成因，挖掘潜在价值。</a:t>
              </a:r>
            </a:p>
          </p:txBody>
        </p:sp>
        <p:sp>
          <p:nvSpPr>
            <p:cNvPr id="29" name="Text2">
              <a:extLst>
                <a:ext uri="{FF2B5EF4-FFF2-40B4-BE49-F238E27FC236}">
                  <a16:creationId xmlns:a16="http://schemas.microsoft.com/office/drawing/2014/main" id="{63642FA8-3985-9C5D-450D-9D355378D697}"/>
                </a:ext>
              </a:extLst>
            </p:cNvPr>
            <p:cNvSpPr txBox="1"/>
            <p:nvPr>
              <p:custDataLst>
                <p:tags r:id="rId20"/>
              </p:custDataLst>
            </p:nvPr>
          </p:nvSpPr>
          <p:spPr>
            <a:xfrm>
              <a:off x="2757713" y="2474893"/>
              <a:ext cx="3189061" cy="369332"/>
            </a:xfrm>
            <a:prstGeom prst="rect">
              <a:avLst/>
            </a:prstGeom>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ko-KR" b="1">
                  <a:solidFill>
                    <a:schemeClr val="tx2"/>
                  </a:solidFill>
                  <a:latin typeface="微软雅黑" panose="020B0503020204020204" pitchFamily="34" charset="-122"/>
                  <a:ea typeface="微软雅黑" panose="020B0503020204020204" pitchFamily="34" charset="-122"/>
                </a:rPr>
                <a:t>研究背景与意义</a:t>
              </a:r>
            </a:p>
          </p:txBody>
        </p:sp>
        <p:sp>
          <p:nvSpPr>
            <p:cNvPr id="30" name="Text3">
              <a:extLst>
                <a:ext uri="{FF2B5EF4-FFF2-40B4-BE49-F238E27FC236}">
                  <a16:creationId xmlns:a16="http://schemas.microsoft.com/office/drawing/2014/main" id="{023CA06B-4DCF-8F71-999C-3710B42ED8F9}"/>
                </a:ext>
              </a:extLst>
            </p:cNvPr>
            <p:cNvSpPr txBox="1"/>
            <p:nvPr>
              <p:custDataLst>
                <p:tags r:id="rId21"/>
              </p:custDataLst>
            </p:nvPr>
          </p:nvSpPr>
          <p:spPr>
            <a:xfrm>
              <a:off x="2757714" y="1890118"/>
              <a:ext cx="1776103" cy="584775"/>
            </a:xfrm>
            <a:prstGeom prst="rect">
              <a:avLst/>
            </a:prstGeom>
          </p:spPr>
          <p:txBody>
            <a:bodyPr wrap="non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ko-KR" sz="2800" b="1">
                  <a:solidFill>
                    <a:schemeClr val="tx2"/>
                  </a:solidFill>
                  <a:latin typeface="微软雅黑" panose="020B0503020204020204" pitchFamily="34" charset="-122"/>
                  <a:ea typeface="微软雅黑" panose="020B0503020204020204" pitchFamily="34" charset="-122"/>
                </a:rPr>
                <a:t>01</a:t>
              </a:r>
            </a:p>
          </p:txBody>
        </p:sp>
      </p:grpSp>
      <p:grpSp>
        <p:nvGrpSpPr>
          <p:cNvPr id="8" name="Text8">
            <a:extLst>
              <a:ext uri="{FF2B5EF4-FFF2-40B4-BE49-F238E27FC236}">
                <a16:creationId xmlns:a16="http://schemas.microsoft.com/office/drawing/2014/main" id="{3AB88A24-BE92-06B3-80C0-32A2AB3472ED}"/>
              </a:ext>
            </a:extLst>
          </p:cNvPr>
          <p:cNvGrpSpPr/>
          <p:nvPr>
            <p:custDataLst>
              <p:tags r:id="rId3"/>
            </p:custDataLst>
          </p:nvPr>
        </p:nvGrpSpPr>
        <p:grpSpPr>
          <a:xfrm>
            <a:off x="4366178" y="2749659"/>
            <a:ext cx="3189061" cy="1463040"/>
            <a:chOff x="2757713" y="1890118"/>
            <a:chExt cx="3189061" cy="1434946"/>
          </a:xfrm>
        </p:grpSpPr>
        <p:sp>
          <p:nvSpPr>
            <p:cNvPr id="25" name="Text5">
              <a:extLst>
                <a:ext uri="{FF2B5EF4-FFF2-40B4-BE49-F238E27FC236}">
                  <a16:creationId xmlns:a16="http://schemas.microsoft.com/office/drawing/2014/main" id="{94311556-41ED-6346-AF54-D19C2C8ED5A8}"/>
                </a:ext>
              </a:extLst>
            </p:cNvPr>
            <p:cNvSpPr txBox="1"/>
            <p:nvPr>
              <p:custDataLst>
                <p:tags r:id="rId16"/>
              </p:custDataLst>
            </p:nvPr>
          </p:nvSpPr>
          <p:spPr>
            <a:xfrm>
              <a:off x="2757714" y="2905780"/>
              <a:ext cx="3189060" cy="419284"/>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buFont typeface="Wingdings" panose="05000000000000000000" pitchFamily="2" charset="2"/>
                <a:buChar char="§"/>
              </a:pPr>
              <a:r>
                <a:rPr lang="en-US" altLang="ko-KR" sz="1000">
                  <a:solidFill>
                    <a:schemeClr val="tx2"/>
                  </a:solidFill>
                  <a:latin typeface="微软雅黑" panose="020B0503020204020204" pitchFamily="34" charset="-122"/>
                  <a:ea typeface="微软雅黑" panose="020B0503020204020204" pitchFamily="34" charset="-122"/>
                </a:rPr>
                <a:t>围绕研究主要内容，简短句子表达为：研究主题，内容为主。</a:t>
              </a:r>
            </a:p>
          </p:txBody>
        </p:sp>
        <p:sp>
          <p:nvSpPr>
            <p:cNvPr id="26" name="Text6">
              <a:extLst>
                <a:ext uri="{FF2B5EF4-FFF2-40B4-BE49-F238E27FC236}">
                  <a16:creationId xmlns:a16="http://schemas.microsoft.com/office/drawing/2014/main" id="{44307FE0-63FF-2B39-27DD-3A1E1A893AFB}"/>
                </a:ext>
              </a:extLst>
            </p:cNvPr>
            <p:cNvSpPr txBox="1"/>
            <p:nvPr>
              <p:custDataLst>
                <p:tags r:id="rId17"/>
              </p:custDataLst>
            </p:nvPr>
          </p:nvSpPr>
          <p:spPr>
            <a:xfrm>
              <a:off x="2757713" y="2474893"/>
              <a:ext cx="3189061" cy="369332"/>
            </a:xfrm>
            <a:prstGeom prst="rect">
              <a:avLst/>
            </a:prstGeom>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ko-KR" b="1" dirty="0" err="1">
                  <a:solidFill>
                    <a:schemeClr val="tx2"/>
                  </a:solidFill>
                  <a:latin typeface="微软雅黑" panose="020B0503020204020204" pitchFamily="34" charset="-122"/>
                  <a:ea typeface="微软雅黑" panose="020B0503020204020204" pitchFamily="34" charset="-122"/>
                </a:rPr>
                <a:t>研究</a:t>
              </a:r>
              <a:r>
                <a:rPr lang="zh-CN" altLang="en-US" b="1" dirty="0">
                  <a:solidFill>
                    <a:schemeClr val="tx2"/>
                  </a:solidFill>
                  <a:latin typeface="微软雅黑" panose="020B0503020204020204" pitchFamily="34" charset="-122"/>
                  <a:ea typeface="微软雅黑" panose="020B0503020204020204" pitchFamily="34" charset="-122"/>
                </a:rPr>
                <a:t>核心</a:t>
              </a:r>
              <a:r>
                <a:rPr lang="en-US" altLang="ko-KR" b="1" dirty="0" err="1">
                  <a:solidFill>
                    <a:schemeClr val="tx2"/>
                  </a:solidFill>
                  <a:latin typeface="微软雅黑" panose="020B0503020204020204" pitchFamily="34" charset="-122"/>
                  <a:ea typeface="微软雅黑" panose="020B0503020204020204" pitchFamily="34" charset="-122"/>
                </a:rPr>
                <a:t>内容</a:t>
              </a:r>
              <a:endParaRPr lang="en-US" altLang="ko-KR" b="1" dirty="0">
                <a:solidFill>
                  <a:schemeClr val="tx2"/>
                </a:solidFill>
                <a:latin typeface="微软雅黑" panose="020B0503020204020204" pitchFamily="34" charset="-122"/>
                <a:ea typeface="微软雅黑" panose="020B0503020204020204" pitchFamily="34" charset="-122"/>
              </a:endParaRPr>
            </a:p>
          </p:txBody>
        </p:sp>
        <p:sp>
          <p:nvSpPr>
            <p:cNvPr id="27" name="Text7">
              <a:extLst>
                <a:ext uri="{FF2B5EF4-FFF2-40B4-BE49-F238E27FC236}">
                  <a16:creationId xmlns:a16="http://schemas.microsoft.com/office/drawing/2014/main" id="{36B4F577-BBBA-AB33-B47C-206672DF2C16}"/>
                </a:ext>
              </a:extLst>
            </p:cNvPr>
            <p:cNvSpPr txBox="1"/>
            <p:nvPr>
              <p:custDataLst>
                <p:tags r:id="rId18"/>
              </p:custDataLst>
            </p:nvPr>
          </p:nvSpPr>
          <p:spPr>
            <a:xfrm>
              <a:off x="2757714" y="1890118"/>
              <a:ext cx="1776103" cy="584775"/>
            </a:xfrm>
            <a:prstGeom prst="rect">
              <a:avLst/>
            </a:prstGeom>
          </p:spPr>
          <p:txBody>
            <a:bodyPr wrap="non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ko-KR" sz="2800" b="1">
                  <a:solidFill>
                    <a:schemeClr val="tx2"/>
                  </a:solidFill>
                  <a:latin typeface="微软雅黑" panose="020B0503020204020204" pitchFamily="34" charset="-122"/>
                  <a:ea typeface="微软雅黑" panose="020B0503020204020204" pitchFamily="34" charset="-122"/>
                </a:rPr>
                <a:t>03</a:t>
              </a:r>
            </a:p>
          </p:txBody>
        </p:sp>
      </p:grpSp>
      <p:grpSp>
        <p:nvGrpSpPr>
          <p:cNvPr id="9" name="Text12">
            <a:extLst>
              <a:ext uri="{FF2B5EF4-FFF2-40B4-BE49-F238E27FC236}">
                <a16:creationId xmlns:a16="http://schemas.microsoft.com/office/drawing/2014/main" id="{0CDF16FC-90D3-CAA4-016C-B40575510FD5}"/>
              </a:ext>
            </a:extLst>
          </p:cNvPr>
          <p:cNvGrpSpPr/>
          <p:nvPr>
            <p:custDataLst>
              <p:tags r:id="rId4"/>
            </p:custDataLst>
          </p:nvPr>
        </p:nvGrpSpPr>
        <p:grpSpPr>
          <a:xfrm>
            <a:off x="4366178" y="4328269"/>
            <a:ext cx="3189061" cy="1463040"/>
            <a:chOff x="2757713" y="1890118"/>
            <a:chExt cx="3189061" cy="1434946"/>
          </a:xfrm>
        </p:grpSpPr>
        <p:sp>
          <p:nvSpPr>
            <p:cNvPr id="22" name="Text9">
              <a:extLst>
                <a:ext uri="{FF2B5EF4-FFF2-40B4-BE49-F238E27FC236}">
                  <a16:creationId xmlns:a16="http://schemas.microsoft.com/office/drawing/2014/main" id="{54C05A9F-5D8F-EFF3-1E76-7D53B5D22268}"/>
                </a:ext>
              </a:extLst>
            </p:cNvPr>
            <p:cNvSpPr txBox="1"/>
            <p:nvPr>
              <p:custDataLst>
                <p:tags r:id="rId13"/>
              </p:custDataLst>
            </p:nvPr>
          </p:nvSpPr>
          <p:spPr>
            <a:xfrm>
              <a:off x="2757714" y="2905780"/>
              <a:ext cx="3189060" cy="419284"/>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buFont typeface="Wingdings" panose="05000000000000000000" pitchFamily="2" charset="2"/>
                <a:buChar char="§"/>
              </a:pPr>
              <a:r>
                <a:rPr lang="en-US" altLang="ko-KR" sz="1000">
                  <a:solidFill>
                    <a:schemeClr val="tx2"/>
                  </a:solidFill>
                  <a:latin typeface="微软雅黑" panose="020B0503020204020204" pitchFamily="34" charset="-122"/>
                  <a:ea typeface="微软雅黑" panose="020B0503020204020204" pitchFamily="34" charset="-122"/>
                </a:rPr>
                <a:t>论文结论与展望：未来研究需进一步探讨相关领域。</a:t>
              </a:r>
            </a:p>
          </p:txBody>
        </p:sp>
        <p:sp>
          <p:nvSpPr>
            <p:cNvPr id="23" name="Text10">
              <a:extLst>
                <a:ext uri="{FF2B5EF4-FFF2-40B4-BE49-F238E27FC236}">
                  <a16:creationId xmlns:a16="http://schemas.microsoft.com/office/drawing/2014/main" id="{995684D2-9ADA-4556-6FCD-0C3CB30B8B61}"/>
                </a:ext>
              </a:extLst>
            </p:cNvPr>
            <p:cNvSpPr txBox="1"/>
            <p:nvPr>
              <p:custDataLst>
                <p:tags r:id="rId14"/>
              </p:custDataLst>
            </p:nvPr>
          </p:nvSpPr>
          <p:spPr>
            <a:xfrm>
              <a:off x="2757713" y="2474893"/>
              <a:ext cx="3189061" cy="369332"/>
            </a:xfrm>
            <a:prstGeom prst="rect">
              <a:avLst/>
            </a:prstGeom>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ko-KR" b="1">
                  <a:solidFill>
                    <a:schemeClr val="tx2"/>
                  </a:solidFill>
                  <a:latin typeface="微软雅黑" panose="020B0503020204020204" pitchFamily="34" charset="-122"/>
                  <a:ea typeface="微软雅黑" panose="020B0503020204020204" pitchFamily="34" charset="-122"/>
                </a:rPr>
                <a:t>论文结论与展望</a:t>
              </a:r>
            </a:p>
          </p:txBody>
        </p:sp>
        <p:sp>
          <p:nvSpPr>
            <p:cNvPr id="24" name="Text11">
              <a:extLst>
                <a:ext uri="{FF2B5EF4-FFF2-40B4-BE49-F238E27FC236}">
                  <a16:creationId xmlns:a16="http://schemas.microsoft.com/office/drawing/2014/main" id="{FE1F5E16-7F66-495B-7658-78D403BE9E7D}"/>
                </a:ext>
              </a:extLst>
            </p:cNvPr>
            <p:cNvSpPr txBox="1"/>
            <p:nvPr>
              <p:custDataLst>
                <p:tags r:id="rId15"/>
              </p:custDataLst>
            </p:nvPr>
          </p:nvSpPr>
          <p:spPr>
            <a:xfrm>
              <a:off x="2757714" y="1890118"/>
              <a:ext cx="1776103" cy="584775"/>
            </a:xfrm>
            <a:prstGeom prst="rect">
              <a:avLst/>
            </a:prstGeom>
          </p:spPr>
          <p:txBody>
            <a:bodyPr wrap="non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ko-KR" sz="2800" b="1">
                  <a:solidFill>
                    <a:schemeClr val="tx2"/>
                  </a:solidFill>
                  <a:latin typeface="微软雅黑" panose="020B0503020204020204" pitchFamily="34" charset="-122"/>
                  <a:ea typeface="微软雅黑" panose="020B0503020204020204" pitchFamily="34" charset="-122"/>
                </a:rPr>
                <a:t>05</a:t>
              </a:r>
            </a:p>
          </p:txBody>
        </p:sp>
      </p:grpSp>
      <p:grpSp>
        <p:nvGrpSpPr>
          <p:cNvPr id="10" name="Text16">
            <a:extLst>
              <a:ext uri="{FF2B5EF4-FFF2-40B4-BE49-F238E27FC236}">
                <a16:creationId xmlns:a16="http://schemas.microsoft.com/office/drawing/2014/main" id="{1453E3DA-5A88-054B-0673-8B9A920CB9F1}"/>
              </a:ext>
            </a:extLst>
          </p:cNvPr>
          <p:cNvGrpSpPr/>
          <p:nvPr>
            <p:custDataLst>
              <p:tags r:id="rId5"/>
            </p:custDataLst>
          </p:nvPr>
        </p:nvGrpSpPr>
        <p:grpSpPr>
          <a:xfrm>
            <a:off x="7754579" y="1172209"/>
            <a:ext cx="3189061" cy="1463150"/>
            <a:chOff x="2757713" y="1890118"/>
            <a:chExt cx="3189061" cy="1434946"/>
          </a:xfrm>
        </p:grpSpPr>
        <p:sp>
          <p:nvSpPr>
            <p:cNvPr id="19" name="Text13">
              <a:extLst>
                <a:ext uri="{FF2B5EF4-FFF2-40B4-BE49-F238E27FC236}">
                  <a16:creationId xmlns:a16="http://schemas.microsoft.com/office/drawing/2014/main" id="{312A8985-94A1-462A-CE04-4A9FDF1F58D1}"/>
                </a:ext>
              </a:extLst>
            </p:cNvPr>
            <p:cNvSpPr txBox="1"/>
            <p:nvPr>
              <p:custDataLst>
                <p:tags r:id="rId10"/>
              </p:custDataLst>
            </p:nvPr>
          </p:nvSpPr>
          <p:spPr>
            <a:xfrm>
              <a:off x="2757714" y="2905780"/>
              <a:ext cx="3189060" cy="419284"/>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buFont typeface="Wingdings" panose="05000000000000000000" pitchFamily="2" charset="2"/>
                <a:buChar char="§"/>
              </a:pPr>
              <a:r>
                <a:rPr lang="en-US" altLang="ko-KR" sz="1000">
                  <a:solidFill>
                    <a:schemeClr val="tx2"/>
                  </a:solidFill>
                  <a:latin typeface="微软雅黑" panose="020B0503020204020204" pitchFamily="34" charset="-122"/>
                  <a:ea typeface="微软雅黑" panose="020B0503020204020204" pitchFamily="34" charset="-122"/>
                </a:rPr>
                <a:t>研究现状是当前学术界关注的焦点之一。</a:t>
              </a:r>
            </a:p>
          </p:txBody>
        </p:sp>
        <p:sp>
          <p:nvSpPr>
            <p:cNvPr id="20" name="Text14">
              <a:extLst>
                <a:ext uri="{FF2B5EF4-FFF2-40B4-BE49-F238E27FC236}">
                  <a16:creationId xmlns:a16="http://schemas.microsoft.com/office/drawing/2014/main" id="{5130F35D-27A8-190D-3C5E-D574220554EF}"/>
                </a:ext>
              </a:extLst>
            </p:cNvPr>
            <p:cNvSpPr txBox="1"/>
            <p:nvPr>
              <p:custDataLst>
                <p:tags r:id="rId11"/>
              </p:custDataLst>
            </p:nvPr>
          </p:nvSpPr>
          <p:spPr>
            <a:xfrm>
              <a:off x="2757713" y="2474893"/>
              <a:ext cx="3189061" cy="369332"/>
            </a:xfrm>
            <a:prstGeom prst="rect">
              <a:avLst/>
            </a:prstGeom>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ko-KR" b="1">
                  <a:solidFill>
                    <a:schemeClr val="tx2"/>
                  </a:solidFill>
                  <a:latin typeface="微软雅黑" panose="020B0503020204020204" pitchFamily="34" charset="-122"/>
                  <a:ea typeface="微软雅黑" panose="020B0503020204020204" pitchFamily="34" charset="-122"/>
                </a:rPr>
                <a:t>研究现状</a:t>
              </a:r>
            </a:p>
          </p:txBody>
        </p:sp>
        <p:sp>
          <p:nvSpPr>
            <p:cNvPr id="21" name="Text15">
              <a:extLst>
                <a:ext uri="{FF2B5EF4-FFF2-40B4-BE49-F238E27FC236}">
                  <a16:creationId xmlns:a16="http://schemas.microsoft.com/office/drawing/2014/main" id="{2058E1F2-6256-06EB-E1AB-F316DDEC9379}"/>
                </a:ext>
              </a:extLst>
            </p:cNvPr>
            <p:cNvSpPr txBox="1"/>
            <p:nvPr>
              <p:custDataLst>
                <p:tags r:id="rId12"/>
              </p:custDataLst>
            </p:nvPr>
          </p:nvSpPr>
          <p:spPr>
            <a:xfrm>
              <a:off x="2757714" y="1890118"/>
              <a:ext cx="1776103" cy="584775"/>
            </a:xfrm>
            <a:prstGeom prst="rect">
              <a:avLst/>
            </a:prstGeom>
          </p:spPr>
          <p:txBody>
            <a:bodyPr wrap="non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ko-KR" sz="2800" b="1">
                  <a:solidFill>
                    <a:schemeClr val="tx2"/>
                  </a:solidFill>
                  <a:latin typeface="微软雅黑" panose="020B0503020204020204" pitchFamily="34" charset="-122"/>
                  <a:ea typeface="微软雅黑" panose="020B0503020204020204" pitchFamily="34" charset="-122"/>
                </a:rPr>
                <a:t>02</a:t>
              </a:r>
            </a:p>
          </p:txBody>
        </p:sp>
      </p:grpSp>
      <p:grpSp>
        <p:nvGrpSpPr>
          <p:cNvPr id="11" name="Text20">
            <a:extLst>
              <a:ext uri="{FF2B5EF4-FFF2-40B4-BE49-F238E27FC236}">
                <a16:creationId xmlns:a16="http://schemas.microsoft.com/office/drawing/2014/main" id="{F6EE713B-FDEE-A176-9062-C09061681F31}"/>
              </a:ext>
            </a:extLst>
          </p:cNvPr>
          <p:cNvGrpSpPr/>
          <p:nvPr>
            <p:custDataLst>
              <p:tags r:id="rId6"/>
            </p:custDataLst>
          </p:nvPr>
        </p:nvGrpSpPr>
        <p:grpSpPr>
          <a:xfrm>
            <a:off x="7754579" y="2750929"/>
            <a:ext cx="3189061" cy="1463040"/>
            <a:chOff x="2757713" y="1890118"/>
            <a:chExt cx="3189061" cy="1434946"/>
          </a:xfrm>
        </p:grpSpPr>
        <p:sp>
          <p:nvSpPr>
            <p:cNvPr id="16" name="Text17">
              <a:extLst>
                <a:ext uri="{FF2B5EF4-FFF2-40B4-BE49-F238E27FC236}">
                  <a16:creationId xmlns:a16="http://schemas.microsoft.com/office/drawing/2014/main" id="{641BB240-F51F-5B17-3896-ABCF1B6B9330}"/>
                </a:ext>
              </a:extLst>
            </p:cNvPr>
            <p:cNvSpPr txBox="1"/>
            <p:nvPr>
              <p:custDataLst>
                <p:tags r:id="rId7"/>
              </p:custDataLst>
            </p:nvPr>
          </p:nvSpPr>
          <p:spPr>
            <a:xfrm>
              <a:off x="2757714" y="2905780"/>
              <a:ext cx="3189060" cy="419284"/>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buFont typeface="Wingdings" panose="05000000000000000000" pitchFamily="2" charset="2"/>
                <a:buChar char="§"/>
              </a:pPr>
              <a:r>
                <a:rPr lang="en-US" altLang="ko-KR" sz="1000">
                  <a:solidFill>
                    <a:schemeClr val="tx2"/>
                  </a:solidFill>
                  <a:latin typeface="微软雅黑" panose="020B0503020204020204" pitchFamily="34" charset="-122"/>
                  <a:ea typeface="微软雅黑" panose="020B0503020204020204" pitchFamily="34" charset="-122"/>
                </a:rPr>
                <a:t>研究成果振奋人心，为未来发展奠定坚实基础。</a:t>
              </a:r>
            </a:p>
          </p:txBody>
        </p:sp>
        <p:sp>
          <p:nvSpPr>
            <p:cNvPr id="17" name="Text18">
              <a:extLst>
                <a:ext uri="{FF2B5EF4-FFF2-40B4-BE49-F238E27FC236}">
                  <a16:creationId xmlns:a16="http://schemas.microsoft.com/office/drawing/2014/main" id="{FA1F2EFB-B7B5-6891-5CB9-CCD4CE02CA89}"/>
                </a:ext>
              </a:extLst>
            </p:cNvPr>
            <p:cNvSpPr txBox="1"/>
            <p:nvPr>
              <p:custDataLst>
                <p:tags r:id="rId8"/>
              </p:custDataLst>
            </p:nvPr>
          </p:nvSpPr>
          <p:spPr>
            <a:xfrm>
              <a:off x="2757713" y="2474893"/>
              <a:ext cx="3189061" cy="369332"/>
            </a:xfrm>
            <a:prstGeom prst="rect">
              <a:avLst/>
            </a:prstGeom>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dirty="0">
                  <a:solidFill>
                    <a:schemeClr val="tx2"/>
                  </a:solidFill>
                  <a:latin typeface="微软雅黑" panose="020B0503020204020204" pitchFamily="34" charset="-122"/>
                  <a:ea typeface="微软雅黑" panose="020B0503020204020204" pitchFamily="34" charset="-122"/>
                </a:rPr>
                <a:t>前后端展示</a:t>
              </a:r>
              <a:endParaRPr lang="en-US" altLang="ko-KR" b="1" dirty="0">
                <a:solidFill>
                  <a:schemeClr val="tx2"/>
                </a:solidFill>
                <a:latin typeface="微软雅黑" panose="020B0503020204020204" pitchFamily="34" charset="-122"/>
                <a:ea typeface="微软雅黑" panose="020B0503020204020204" pitchFamily="34" charset="-122"/>
              </a:endParaRPr>
            </a:p>
          </p:txBody>
        </p:sp>
        <p:sp>
          <p:nvSpPr>
            <p:cNvPr id="18" name="Text19">
              <a:extLst>
                <a:ext uri="{FF2B5EF4-FFF2-40B4-BE49-F238E27FC236}">
                  <a16:creationId xmlns:a16="http://schemas.microsoft.com/office/drawing/2014/main" id="{F9709B91-C23E-5CE0-6C6B-010067705210}"/>
                </a:ext>
              </a:extLst>
            </p:cNvPr>
            <p:cNvSpPr txBox="1"/>
            <p:nvPr>
              <p:custDataLst>
                <p:tags r:id="rId9"/>
              </p:custDataLst>
            </p:nvPr>
          </p:nvSpPr>
          <p:spPr>
            <a:xfrm>
              <a:off x="2757714" y="1890118"/>
              <a:ext cx="1776103" cy="584775"/>
            </a:xfrm>
            <a:prstGeom prst="rect">
              <a:avLst/>
            </a:prstGeom>
          </p:spPr>
          <p:txBody>
            <a:bodyPr wrap="non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ko-KR" sz="2800" b="1">
                  <a:solidFill>
                    <a:schemeClr val="tx2"/>
                  </a:solidFill>
                  <a:latin typeface="微软雅黑" panose="020B0503020204020204" pitchFamily="34" charset="-122"/>
                  <a:ea typeface="微软雅黑" panose="020B0503020204020204" pitchFamily="34" charset="-122"/>
                </a:rPr>
                <a:t>04</a:t>
              </a:r>
            </a:p>
          </p:txBody>
        </p:sp>
      </p:grpSp>
    </p:spTree>
    <p:custDataLst>
      <p:tags r:id="rId1"/>
    </p:custDataLst>
    <p:extLst>
      <p:ext uri="{BB962C8B-B14F-4D97-AF65-F5344CB8AC3E}">
        <p14:creationId xmlns:p14="http://schemas.microsoft.com/office/powerpoint/2010/main" val="1175996483"/>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hape3">
            <a:extLst>
              <a:ext uri="{FF2B5EF4-FFF2-40B4-BE49-F238E27FC236}">
                <a16:creationId xmlns:a16="http://schemas.microsoft.com/office/drawing/2014/main" id="{1046BF35-90BD-0AE4-4D53-B56117B98C4D}"/>
              </a:ext>
            </a:extLst>
          </p:cNvPr>
          <p:cNvSpPr/>
          <p:nvPr>
            <p:custDataLst>
              <p:tags r:id="rId1"/>
            </p:custDataLst>
          </p:nvPr>
        </p:nvSpPr>
        <p:spPr>
          <a:xfrm>
            <a:off x="0" y="0"/>
            <a:ext cx="12191997" cy="2712986"/>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15" name="Text1">
            <a:extLst>
              <a:ext uri="{FF2B5EF4-FFF2-40B4-BE49-F238E27FC236}">
                <a16:creationId xmlns:a16="http://schemas.microsoft.com/office/drawing/2014/main" id="{4288B3AA-9719-44B1-7E69-4AB4459E5791}"/>
              </a:ext>
            </a:extLst>
          </p:cNvPr>
          <p:cNvSpPr txBox="1"/>
          <p:nvPr>
            <p:custDataLst>
              <p:tags r:id="rId2"/>
            </p:custDataLst>
          </p:nvPr>
        </p:nvSpPr>
        <p:spPr>
          <a:xfrm>
            <a:off x="345095" y="287410"/>
            <a:ext cx="11135705"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spcAft>
                <a:spcPct val="0"/>
              </a:spcAft>
              <a:defRPr/>
            </a:pP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a:t>
            </a:r>
            <a:r>
              <a:rPr lang="zh-CN" altLang="en-US"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核心</a:t>
            </a: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内容</a:t>
            </a:r>
            <a:r>
              <a:rPr lang="en-US" altLang="zh-CN" sz="3200" b="1" dirty="0">
                <a:solidFill>
                  <a:schemeClr val="tx2"/>
                </a:solidFill>
                <a:latin typeface="微软雅黑" panose="020B0503020204020204" pitchFamily="34" charset="-122"/>
                <a:ea typeface="微软雅黑" panose="020B0503020204020204" pitchFamily="34" charset="-122"/>
                <a:sym typeface="思源黑体 CN" panose="020B0500000000000000" pitchFamily="34" charset="-122"/>
              </a:rPr>
              <a:t>: </a:t>
            </a:r>
            <a:r>
              <a:rPr lang="zh-CN" altLang="en-US" sz="3200" b="1" dirty="0">
                <a:solidFill>
                  <a:schemeClr val="tx2"/>
                </a:solidFill>
                <a:latin typeface="微软雅黑" panose="020B0503020204020204" pitchFamily="34" charset="-122"/>
                <a:ea typeface="微软雅黑" panose="020B0503020204020204" pitchFamily="34" charset="-122"/>
                <a:sym typeface="思源黑体 CN" panose="020B0500000000000000" pitchFamily="34" charset="-122"/>
              </a:rPr>
              <a:t>机器学习模型</a:t>
            </a:r>
            <a:endParaRPr lang="en-US" altLang="zh-CN" sz="3200" b="1" dirty="0">
              <a:solidFill>
                <a:schemeClr val="tx2"/>
              </a:solidFill>
              <a:latin typeface="微软雅黑" panose="020B0503020204020204" pitchFamily="34" charset="-122"/>
              <a:ea typeface="微软雅黑" panose="020B0503020204020204" pitchFamily="34" charset="-122"/>
              <a:sym typeface="思源黑体 CN" panose="020B0500000000000000" pitchFamily="34" charset="-122"/>
            </a:endParaRPr>
          </a:p>
        </p:txBody>
      </p:sp>
      <p:grpSp>
        <p:nvGrpSpPr>
          <p:cNvPr id="13" name="组合 12"/>
          <p:cNvGrpSpPr/>
          <p:nvPr/>
        </p:nvGrpSpPr>
        <p:grpSpPr>
          <a:xfrm>
            <a:off x="3074635" y="1909214"/>
            <a:ext cx="6041670" cy="4335324"/>
            <a:chOff x="3075165" y="1454012"/>
            <a:chExt cx="6041670" cy="4335324"/>
          </a:xfrm>
        </p:grpSpPr>
        <p:sp>
          <p:nvSpPr>
            <p:cNvPr id="2" name="矩形 1">
              <a:extLst>
                <a:ext uri="{FF2B5EF4-FFF2-40B4-BE49-F238E27FC236}">
                  <a16:creationId xmlns:a16="http://schemas.microsoft.com/office/drawing/2014/main" id="{D8DD7AE0-C736-4626-98EB-1A6E23A9A8B1}"/>
                </a:ext>
              </a:extLst>
            </p:cNvPr>
            <p:cNvSpPr/>
            <p:nvPr/>
          </p:nvSpPr>
          <p:spPr>
            <a:xfrm>
              <a:off x="3075165" y="1454012"/>
              <a:ext cx="6041670" cy="4335324"/>
            </a:xfrm>
            <a:prstGeom prst="rect">
              <a:avLst/>
            </a:prstGeom>
            <a:solidFill>
              <a:schemeClr val="tx1">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id="{C6DB950A-68E1-46CD-A651-FFFEDB60BA59}"/>
                </a:ext>
              </a:extLst>
            </p:cNvPr>
            <p:cNvGrpSpPr/>
            <p:nvPr/>
          </p:nvGrpSpPr>
          <p:grpSpPr>
            <a:xfrm>
              <a:off x="4824115" y="1886921"/>
              <a:ext cx="4292720" cy="1320792"/>
              <a:chOff x="4824115" y="1886921"/>
              <a:chExt cx="3310773" cy="1320792"/>
            </a:xfrm>
          </p:grpSpPr>
          <p:sp>
            <p:nvSpPr>
              <p:cNvPr id="4" name="文本框 3">
                <a:extLst>
                  <a:ext uri="{FF2B5EF4-FFF2-40B4-BE49-F238E27FC236}">
                    <a16:creationId xmlns:a16="http://schemas.microsoft.com/office/drawing/2014/main" id="{45C7BC52-D4DC-4ADA-9E6B-F33284B5A51C}"/>
                  </a:ext>
                </a:extLst>
              </p:cNvPr>
              <p:cNvSpPr txBox="1"/>
              <p:nvPr/>
            </p:nvSpPr>
            <p:spPr>
              <a:xfrm>
                <a:off x="4824116" y="1886921"/>
                <a:ext cx="2623436" cy="307777"/>
              </a:xfrm>
              <a:prstGeom prst="rect">
                <a:avLst/>
              </a:prstGeom>
              <a:noFill/>
              <a:effectLst/>
            </p:spPr>
            <p:txBody>
              <a:bodyPr wrap="square" rtlCol="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pPr>
                  <a:buSzPct val="25000"/>
                </a:pPr>
                <a:r>
                  <a:rPr lang="zh-CN" altLang="en-US" sz="1400" dirty="0">
                    <a:solidFill>
                      <a:schemeClr val="tx1"/>
                    </a:solidFill>
                    <a:effectLst/>
                    <a:latin typeface="Calibri" panose="020F0502020204030204" pitchFamily="34" charset="0"/>
                  </a:rPr>
                  <a:t>支持向量机（</a:t>
                </a:r>
                <a:r>
                  <a:rPr lang="en-US" altLang="zh-CN" sz="1400" dirty="0">
                    <a:solidFill>
                      <a:schemeClr val="tx1"/>
                    </a:solidFill>
                    <a:effectLst/>
                    <a:latin typeface="Calibri" panose="020F0502020204030204" pitchFamily="34" charset="0"/>
                  </a:rPr>
                  <a:t>SVM</a:t>
                </a:r>
                <a:r>
                  <a:rPr lang="zh-CN" altLang="en-US" sz="1400" dirty="0">
                    <a:solidFill>
                      <a:schemeClr val="tx1"/>
                    </a:solidFill>
                    <a:effectLst/>
                    <a:latin typeface="Calibri" panose="020F0502020204030204" pitchFamily="34" charset="0"/>
                  </a:rPr>
                  <a:t>）</a:t>
                </a:r>
                <a:endParaRPr lang="en-US" altLang="zh-CN" sz="1400" dirty="0">
                  <a:solidFill>
                    <a:schemeClr val="tx1"/>
                  </a:solidFill>
                  <a:effectLst/>
                  <a:latin typeface="Calibri" panose="020F0502020204030204" pitchFamily="34" charset="0"/>
                </a:endParaRPr>
              </a:p>
            </p:txBody>
          </p:sp>
          <p:sp>
            <p:nvSpPr>
              <p:cNvPr id="5" name="文本框 4">
                <a:extLst>
                  <a:ext uri="{FF2B5EF4-FFF2-40B4-BE49-F238E27FC236}">
                    <a16:creationId xmlns:a16="http://schemas.microsoft.com/office/drawing/2014/main" id="{28B80559-CA8B-4878-AAD8-78CD314786E1}"/>
                  </a:ext>
                </a:extLst>
              </p:cNvPr>
              <p:cNvSpPr txBox="1"/>
              <p:nvPr/>
            </p:nvSpPr>
            <p:spPr>
              <a:xfrm>
                <a:off x="4824115" y="2634543"/>
                <a:ext cx="3310773" cy="573170"/>
              </a:xfrm>
              <a:prstGeom prst="rect">
                <a:avLst/>
              </a:prstGeom>
              <a:noFill/>
              <a:ln>
                <a:noFill/>
              </a:ln>
            </p:spPr>
            <p:txBody>
              <a:bodyPr wrap="square" lIns="91440" tIns="45720" rIns="91440" bIns="45720" anchor="t" anchorCtr="0">
                <a:spAutoFit/>
              </a:bodyPr>
              <a:lstStyle/>
              <a:p>
                <a:pPr defTabSz="913765">
                  <a:lnSpc>
                    <a:spcPct val="150000"/>
                  </a:lnSpc>
                  <a:buSzPct val="25000"/>
                  <a:defRPr/>
                </a:pPr>
                <a:r>
                  <a:rPr lang="zh-CN" altLang="en-US" sz="1100" dirty="0">
                    <a:latin typeface="Calibri" panose="020F0502020204030204" pitchFamily="34" charset="0"/>
                  </a:rPr>
                  <a:t>支持向量机（</a:t>
                </a:r>
                <a:r>
                  <a:rPr lang="en-US" altLang="zh-CN" sz="1100" dirty="0">
                    <a:latin typeface="Calibri" panose="020F0502020204030204" pitchFamily="34" charset="0"/>
                  </a:rPr>
                  <a:t>Support Vector Machine</a:t>
                </a:r>
                <a:r>
                  <a:rPr lang="zh-CN" altLang="en-US" sz="1100" dirty="0">
                    <a:latin typeface="Calibri" panose="020F0502020204030204" pitchFamily="34" charset="0"/>
                  </a:rPr>
                  <a:t>，</a:t>
                </a:r>
                <a:r>
                  <a:rPr lang="en-US" altLang="zh-CN" sz="1100" dirty="0">
                    <a:latin typeface="Calibri" panose="020F0502020204030204" pitchFamily="34" charset="0"/>
                  </a:rPr>
                  <a:t>SVM</a:t>
                </a:r>
                <a:r>
                  <a:rPr lang="zh-CN" altLang="en-US" sz="1100" dirty="0">
                    <a:latin typeface="Calibri" panose="020F0502020204030204" pitchFamily="34" charset="0"/>
                  </a:rPr>
                  <a:t>）是一种用于分类和回归分析的监督学习模型，通过找到数据间的最优超平面来进行分类。</a:t>
                </a:r>
                <a:endParaRPr lang="en-US" altLang="zh-CN" sz="1100" dirty="0">
                  <a:latin typeface="Calibri" panose="020F0502020204030204" pitchFamily="34" charset="0"/>
                </a:endParaRPr>
              </a:p>
            </p:txBody>
          </p:sp>
          <p:cxnSp>
            <p:nvCxnSpPr>
              <p:cNvPr id="6" name="直接连接符 5">
                <a:extLst>
                  <a:ext uri="{FF2B5EF4-FFF2-40B4-BE49-F238E27FC236}">
                    <a16:creationId xmlns:a16="http://schemas.microsoft.com/office/drawing/2014/main" id="{CA30B840-0151-4B94-A20D-9D7D343DD230}"/>
                  </a:ext>
                </a:extLst>
              </p:cNvPr>
              <p:cNvCxnSpPr>
                <a:cxnSpLocks/>
              </p:cNvCxnSpPr>
              <p:nvPr/>
            </p:nvCxnSpPr>
            <p:spPr>
              <a:xfrm>
                <a:off x="4917401" y="2420542"/>
                <a:ext cx="30800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1" name="组合 10">
              <a:extLst>
                <a:ext uri="{FF2B5EF4-FFF2-40B4-BE49-F238E27FC236}">
                  <a16:creationId xmlns:a16="http://schemas.microsoft.com/office/drawing/2014/main" id="{96384F35-15D0-4254-83A3-D81A41A46568}"/>
                </a:ext>
              </a:extLst>
            </p:cNvPr>
            <p:cNvGrpSpPr/>
            <p:nvPr/>
          </p:nvGrpSpPr>
          <p:grpSpPr>
            <a:xfrm flipH="1">
              <a:off x="3272589" y="3901516"/>
              <a:ext cx="3937094" cy="964021"/>
              <a:chOff x="3500642" y="4257362"/>
              <a:chExt cx="3310773" cy="964021"/>
            </a:xfrm>
          </p:grpSpPr>
          <p:sp>
            <p:nvSpPr>
              <p:cNvPr id="8" name="文本框 7">
                <a:extLst>
                  <a:ext uri="{FF2B5EF4-FFF2-40B4-BE49-F238E27FC236}">
                    <a16:creationId xmlns:a16="http://schemas.microsoft.com/office/drawing/2014/main" id="{79801D87-6EA6-4430-8704-431E55B9A411}"/>
                  </a:ext>
                </a:extLst>
              </p:cNvPr>
              <p:cNvSpPr txBox="1"/>
              <p:nvPr/>
            </p:nvSpPr>
            <p:spPr>
              <a:xfrm>
                <a:off x="3500642" y="4257362"/>
                <a:ext cx="2623436" cy="307777"/>
              </a:xfrm>
              <a:prstGeom prst="rect">
                <a:avLst/>
              </a:prstGeom>
              <a:noFill/>
              <a:effectLst/>
            </p:spPr>
            <p:txBody>
              <a:bodyPr wrap="square" rtlCol="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pPr algn="r">
                  <a:buSzPct val="25000"/>
                </a:pPr>
                <a:r>
                  <a:rPr lang="zh-CN" altLang="en-US" sz="1400" dirty="0">
                    <a:solidFill>
                      <a:schemeClr val="accent1"/>
                    </a:solidFill>
                    <a:effectLst/>
                    <a:latin typeface="Calibri" panose="020F0502020204030204" pitchFamily="34" charset="0"/>
                  </a:rPr>
                  <a:t>人工神经网络</a:t>
                </a:r>
                <a:endParaRPr lang="en-US" altLang="zh-CN" sz="1400" dirty="0">
                  <a:solidFill>
                    <a:schemeClr val="accent1"/>
                  </a:solidFill>
                  <a:effectLst/>
                  <a:latin typeface="Calibri" panose="020F0502020204030204" pitchFamily="34" charset="0"/>
                </a:endParaRPr>
              </a:p>
            </p:txBody>
          </p:sp>
          <p:sp>
            <p:nvSpPr>
              <p:cNvPr id="9" name="文本框 8">
                <a:extLst>
                  <a:ext uri="{FF2B5EF4-FFF2-40B4-BE49-F238E27FC236}">
                    <a16:creationId xmlns:a16="http://schemas.microsoft.com/office/drawing/2014/main" id="{670BCE23-F72D-4CC2-9D7D-0D519BA9789B}"/>
                  </a:ext>
                </a:extLst>
              </p:cNvPr>
              <p:cNvSpPr txBox="1"/>
              <p:nvPr/>
            </p:nvSpPr>
            <p:spPr>
              <a:xfrm>
                <a:off x="3500642" y="4691943"/>
                <a:ext cx="3310773" cy="529440"/>
              </a:xfrm>
              <a:prstGeom prst="rect">
                <a:avLst/>
              </a:prstGeom>
              <a:noFill/>
              <a:ln>
                <a:noFill/>
              </a:ln>
            </p:spPr>
            <p:txBody>
              <a:bodyPr wrap="square" lIns="91440" tIns="45720" rIns="91440" bIns="45720" anchor="t" anchorCtr="0">
                <a:spAutoFit/>
              </a:bodyPr>
              <a:lstStyle/>
              <a:p>
                <a:pPr algn="just" defTabSz="913765">
                  <a:lnSpc>
                    <a:spcPct val="150000"/>
                  </a:lnSpc>
                  <a:buSzPct val="25000"/>
                  <a:defRPr/>
                </a:pPr>
                <a:r>
                  <a:rPr lang="zh-CN" altLang="en-US" sz="1000" dirty="0">
                    <a:latin typeface="Calibri" panose="020F0502020204030204" pitchFamily="34" charset="0"/>
                  </a:rPr>
                  <a:t>人工神经网络（</a:t>
                </a:r>
                <a:r>
                  <a:rPr lang="en-US" altLang="zh-CN" sz="1000" dirty="0">
                    <a:latin typeface="Calibri" panose="020F0502020204030204" pitchFamily="34" charset="0"/>
                  </a:rPr>
                  <a:t>Artificial Neural Network</a:t>
                </a:r>
                <a:r>
                  <a:rPr lang="zh-CN" altLang="en-US" sz="1000" dirty="0">
                    <a:latin typeface="Calibri" panose="020F0502020204030204" pitchFamily="34" charset="0"/>
                  </a:rPr>
                  <a:t>，</a:t>
                </a:r>
                <a:r>
                  <a:rPr lang="en-US" altLang="zh-CN" sz="1000" dirty="0">
                    <a:latin typeface="Calibri" panose="020F0502020204030204" pitchFamily="34" charset="0"/>
                  </a:rPr>
                  <a:t>ANN</a:t>
                </a:r>
                <a:r>
                  <a:rPr lang="zh-CN" altLang="en-US" sz="1000" dirty="0">
                    <a:latin typeface="Calibri" panose="020F0502020204030204" pitchFamily="34" charset="0"/>
                  </a:rPr>
                  <a:t>）是一种模拟人脑神经系统的计算模型，由多个神经元（节点）组成多层网络。</a:t>
                </a:r>
                <a:endParaRPr lang="en-US" altLang="zh-CN" sz="1000" dirty="0">
                  <a:latin typeface="Calibri" panose="020F0502020204030204" pitchFamily="34" charset="0"/>
                </a:endParaRPr>
              </a:p>
            </p:txBody>
          </p:sp>
          <p:cxnSp>
            <p:nvCxnSpPr>
              <p:cNvPr id="10" name="直接连接符 9">
                <a:extLst>
                  <a:ext uri="{FF2B5EF4-FFF2-40B4-BE49-F238E27FC236}">
                    <a16:creationId xmlns:a16="http://schemas.microsoft.com/office/drawing/2014/main" id="{E2A5970E-A137-4CE3-91BF-9064E7150C90}"/>
                  </a:ext>
                </a:extLst>
              </p:cNvPr>
              <p:cNvCxnSpPr>
                <a:cxnSpLocks/>
              </p:cNvCxnSpPr>
              <p:nvPr/>
            </p:nvCxnSpPr>
            <p:spPr>
              <a:xfrm>
                <a:off x="3615987" y="4625788"/>
                <a:ext cx="30800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pic>
        <p:nvPicPr>
          <p:cNvPr id="16" name="图片 15">
            <a:extLst>
              <a:ext uri="{FF2B5EF4-FFF2-40B4-BE49-F238E27FC236}">
                <a16:creationId xmlns:a16="http://schemas.microsoft.com/office/drawing/2014/main" id="{CA70E4B1-4DC3-6C9E-FD8C-D85A9E39A2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08927" y="1597852"/>
            <a:ext cx="3082403" cy="2681956"/>
          </a:xfrm>
          <a:prstGeom prst="rect">
            <a:avLst/>
          </a:prstGeom>
          <a:scene3d>
            <a:camera prst="isometricOffAxis1Right"/>
            <a:lightRig rig="threePt" dir="t"/>
          </a:scene3d>
        </p:spPr>
      </p:pic>
      <p:pic>
        <p:nvPicPr>
          <p:cNvPr id="17" name="图片 16" descr="图示&#10;&#10;描述已自动生成">
            <a:extLst>
              <a:ext uri="{FF2B5EF4-FFF2-40B4-BE49-F238E27FC236}">
                <a16:creationId xmlns:a16="http://schemas.microsoft.com/office/drawing/2014/main" id="{90852945-AF46-A666-D5CE-269B605169B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67727" y="4076875"/>
            <a:ext cx="3051482" cy="2493713"/>
          </a:xfrm>
          <a:prstGeom prst="rect">
            <a:avLst/>
          </a:prstGeom>
          <a:scene3d>
            <a:camera prst="isometricOffAxis2Left"/>
            <a:lightRig rig="threePt" dir="t"/>
          </a:scene3d>
        </p:spPr>
      </p:pic>
    </p:spTree>
    <p:extLst>
      <p:ext uri="{BB962C8B-B14F-4D97-AF65-F5344CB8AC3E}">
        <p14:creationId xmlns:p14="http://schemas.microsoft.com/office/powerpoint/2010/main" val="1658492742"/>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name="chapter_3">
    <p:bg>
      <p:bgPr>
        <a:solidFill>
          <a:schemeClr val="bg1"/>
        </a:solidFill>
        <a:effectLst/>
      </p:bgPr>
    </p:bg>
    <p:spTree>
      <p:nvGrpSpPr>
        <p:cNvPr id="1" name=""/>
        <p:cNvGrpSpPr/>
        <p:nvPr/>
      </p:nvGrpSpPr>
      <p:grpSpPr>
        <a:xfrm>
          <a:off x="0" y="0"/>
          <a:ext cx="0" cy="0"/>
          <a:chOff x="0" y="0"/>
          <a:chExt cx="0" cy="0"/>
        </a:xfrm>
      </p:grpSpPr>
      <p:sp>
        <p:nvSpPr>
          <p:cNvPr id="2" name="Text1">
            <a:extLst>
              <a:ext uri="{FF2B5EF4-FFF2-40B4-BE49-F238E27FC236}">
                <a16:creationId xmlns:a16="http://schemas.microsoft.com/office/drawing/2014/main" id="{E455AF4E-940E-5A39-5639-7494952923E8}"/>
              </a:ext>
            </a:extLst>
          </p:cNvPr>
          <p:cNvSpPr txBox="1"/>
          <p:nvPr>
            <p:custDataLst>
              <p:tags r:id="rId2"/>
            </p:custDataLst>
          </p:nvPr>
        </p:nvSpPr>
        <p:spPr>
          <a:xfrm>
            <a:off x="803012" y="2657161"/>
            <a:ext cx="7309212" cy="1437007"/>
          </a:xfrm>
          <a:prstGeom prst="rect">
            <a:avLst/>
          </a:prstGeom>
          <a:noFill/>
        </p:spPr>
        <p:txBody>
          <a:bodyPr wrap="square" rtlCol="0" anchor="t" anchorCtr="0">
            <a:normAutofit/>
          </a:bodyPr>
          <a:lstStyle>
            <a:defPPr>
              <a:defRPr lang="en-US"/>
            </a:defPPr>
            <a:lvl1pPr marL="0" algn="l" defTabSz="9144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spcBef>
                <a:spcPts val="600"/>
              </a:spcBef>
            </a:pPr>
            <a:r>
              <a:rPr lang="zh-CN" altLang="en-US" sz="4000" spc="0" dirty="0">
                <a:solidFill>
                  <a:schemeClr val="tx1"/>
                </a:solidFill>
                <a:uFillTx/>
                <a:latin typeface="微软雅黑" panose="020B0503020204020204" pitchFamily="34" charset="-122"/>
                <a:ea typeface="微软雅黑" panose="020B0503020204020204" pitchFamily="34" charset="-122"/>
                <a:cs typeface="字体圈欣意冠黑体" panose="00000500000000000000" charset="-122"/>
                <a:sym typeface="+mn-lt"/>
              </a:rPr>
              <a:t>系统详细设计</a:t>
            </a:r>
            <a:endParaRPr lang="en-US" altLang="zh-CN" sz="4000" spc="0" dirty="0">
              <a:solidFill>
                <a:schemeClr val="tx1"/>
              </a:solidFill>
              <a:uFillTx/>
              <a:latin typeface="微软雅黑" panose="020B0503020204020204" pitchFamily="34" charset="-122"/>
              <a:ea typeface="微软雅黑" panose="020B0503020204020204" pitchFamily="34" charset="-122"/>
              <a:cs typeface="字体圈欣意冠黑体" panose="00000500000000000000" charset="-122"/>
              <a:sym typeface="+mn-lt"/>
            </a:endParaRPr>
          </a:p>
          <a:p>
            <a:pPr algn="l">
              <a:spcBef>
                <a:spcPts val="600"/>
              </a:spcBef>
            </a:pPr>
            <a:r>
              <a:rPr lang="zh-CN" altLang="en-US" sz="4000" spc="0" dirty="0">
                <a:solidFill>
                  <a:schemeClr val="tx1"/>
                </a:solidFill>
                <a:uFillTx/>
                <a:latin typeface="微软雅黑" panose="020B0503020204020204" pitchFamily="34" charset="-122"/>
                <a:ea typeface="微软雅黑" panose="020B0503020204020204" pitchFamily="34" charset="-122"/>
                <a:cs typeface="字体圈欣意冠黑体" panose="00000500000000000000" charset="-122"/>
                <a:sym typeface="+mn-lt"/>
              </a:rPr>
              <a:t>前后端展示</a:t>
            </a:r>
          </a:p>
        </p:txBody>
      </p:sp>
      <p:sp>
        <p:nvSpPr>
          <p:cNvPr id="3" name="Text2">
            <a:extLst>
              <a:ext uri="{FF2B5EF4-FFF2-40B4-BE49-F238E27FC236}">
                <a16:creationId xmlns:a16="http://schemas.microsoft.com/office/drawing/2014/main" id="{678B6BB0-C2B0-B5CE-D015-A6C534928D42}"/>
              </a:ext>
            </a:extLst>
          </p:cNvPr>
          <p:cNvSpPr txBox="1"/>
          <p:nvPr>
            <p:custDataLst>
              <p:tags r:id="rId3"/>
            </p:custDataLst>
          </p:nvPr>
        </p:nvSpPr>
        <p:spPr>
          <a:xfrm>
            <a:off x="803013" y="4094168"/>
            <a:ext cx="3800886" cy="733014"/>
          </a:xfrm>
          <a:prstGeom prst="rect">
            <a:avLst/>
          </a:prstGeom>
          <a:noFill/>
        </p:spPr>
        <p:txBody>
          <a:bodyPr wrap="square"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chemeClr val="bg2">
                    <a:alpha val="80000"/>
                  </a:schemeClr>
                </a:solidFill>
                <a:uFillTx/>
                <a:latin typeface="微软雅黑" panose="020B0503020204020204" pitchFamily="34" charset="-122"/>
                <a:ea typeface="微软雅黑" panose="020B0503020204020204" pitchFamily="34" charset="-122"/>
                <a:cs typeface="Open Sans" panose="020B0606030504020204" pitchFamily="34" charset="0"/>
              </a:rPr>
              <a:t>research findings</a:t>
            </a:r>
          </a:p>
        </p:txBody>
      </p:sp>
      <p:sp>
        <p:nvSpPr>
          <p:cNvPr id="4" name="Text3">
            <a:extLst>
              <a:ext uri="{FF2B5EF4-FFF2-40B4-BE49-F238E27FC236}">
                <a16:creationId xmlns:a16="http://schemas.microsoft.com/office/drawing/2014/main" id="{1F1E0FFD-A32B-E577-D97C-156E6E28035B}"/>
              </a:ext>
            </a:extLst>
          </p:cNvPr>
          <p:cNvSpPr txBox="1"/>
          <p:nvPr>
            <p:custDataLst>
              <p:tags r:id="rId4"/>
            </p:custDataLst>
          </p:nvPr>
        </p:nvSpPr>
        <p:spPr>
          <a:xfrm>
            <a:off x="802902" y="780728"/>
            <a:ext cx="1611989" cy="1452596"/>
          </a:xfrm>
          <a:prstGeom prst="rect">
            <a:avLst/>
          </a:prstGeom>
          <a:noFill/>
        </p:spPr>
        <p:txBody>
          <a:bodyPr wrap="square" rtlCol="0" anchor="ctr">
            <a:normAutofit fontScale="9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8800" b="1">
                <a:latin typeface="微软雅黑" panose="020B0503020204020204" pitchFamily="34" charset="-122"/>
                <a:ea typeface="微软雅黑" panose="020B0503020204020204" pitchFamily="34" charset="-122"/>
              </a:rPr>
              <a:t>04</a:t>
            </a:r>
          </a:p>
        </p:txBody>
      </p:sp>
      <p:sp>
        <p:nvSpPr>
          <p:cNvPr id="5" name="矩形 4">
            <a:extLst>
              <a:ext uri="{FF2B5EF4-FFF2-40B4-BE49-F238E27FC236}">
                <a16:creationId xmlns:a16="http://schemas.microsoft.com/office/drawing/2014/main" id="{CBBE1E56-DCC0-B7BC-C17B-B9EC43432525}"/>
              </a:ext>
            </a:extLst>
          </p:cNvPr>
          <p:cNvSpPr/>
          <p:nvPr/>
        </p:nvSpPr>
        <p:spPr>
          <a:xfrm flipV="1">
            <a:off x="987082" y="2233324"/>
            <a:ext cx="1062436" cy="16671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9" name="shape 8">
            <a:extLst>
              <a:ext uri="{FF2B5EF4-FFF2-40B4-BE49-F238E27FC236}">
                <a16:creationId xmlns:a16="http://schemas.microsoft.com/office/drawing/2014/main" id="{82E70DFF-7881-C6A2-A7CB-7D989127EFEC}"/>
              </a:ext>
            </a:extLst>
          </p:cNvPr>
          <p:cNvPicPr>
            <a:picLocks noChangeAspect="1"/>
          </p:cNvPicPr>
          <p:nvPr/>
        </p:nvPicPr>
        <p:blipFill>
          <a:blip r:embed="rId7">
            <a:extLst>
              <a:ext uri="{28A0092B-C50C-407E-A947-70E740481C1C}">
                <a14:useLocalDpi xmlns:a14="http://schemas.microsoft.com/office/drawing/2010/main" val="0"/>
              </a:ext>
            </a:extLst>
          </a:blip>
          <a:srcRect t="429" b="55136"/>
          <a:stretch>
            <a:fillRect/>
          </a:stretch>
        </p:blipFill>
        <p:spPr>
          <a:xfrm flipH="1">
            <a:off x="0" y="3821752"/>
            <a:ext cx="12192000" cy="3036248"/>
          </a:xfrm>
          <a:custGeom>
            <a:avLst/>
            <a:gdLst>
              <a:gd name="connsiteX0" fmla="*/ 2625648 w 12192000"/>
              <a:gd name="connsiteY0" fmla="*/ 305 h 3036248"/>
              <a:gd name="connsiteX1" fmla="*/ 44904 w 12192000"/>
              <a:gd name="connsiteY1" fmla="*/ 616786 h 3036248"/>
              <a:gd name="connsiteX2" fmla="*/ 0 w 12192000"/>
              <a:gd name="connsiteY2" fmla="*/ 638002 h 3036248"/>
              <a:gd name="connsiteX3" fmla="*/ 0 w 12192000"/>
              <a:gd name="connsiteY3" fmla="*/ 3036248 h 3036248"/>
              <a:gd name="connsiteX4" fmla="*/ 12192000 w 12192000"/>
              <a:gd name="connsiteY4" fmla="*/ 3036248 h 3036248"/>
              <a:gd name="connsiteX5" fmla="*/ 12192000 w 12192000"/>
              <a:gd name="connsiteY5" fmla="*/ 1406770 h 3036248"/>
              <a:gd name="connsiteX6" fmla="*/ 12092565 w 12192000"/>
              <a:gd name="connsiteY6" fmla="*/ 1430169 h 3036248"/>
              <a:gd name="connsiteX7" fmla="*/ 2625648 w 12192000"/>
              <a:gd name="connsiteY7" fmla="*/ 305 h 303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036248">
                <a:moveTo>
                  <a:pt x="2625648" y="305"/>
                </a:moveTo>
                <a:cubicBezTo>
                  <a:pt x="1879423" y="-8158"/>
                  <a:pt x="1048145" y="159039"/>
                  <a:pt x="44904" y="616786"/>
                </a:cubicBezTo>
                <a:lnTo>
                  <a:pt x="0" y="638002"/>
                </a:lnTo>
                <a:lnTo>
                  <a:pt x="0" y="3036248"/>
                </a:lnTo>
                <a:lnTo>
                  <a:pt x="12192000" y="3036248"/>
                </a:lnTo>
                <a:lnTo>
                  <a:pt x="12192000" y="1406770"/>
                </a:lnTo>
                <a:lnTo>
                  <a:pt x="12092565" y="1430169"/>
                </a:lnTo>
                <a:cubicBezTo>
                  <a:pt x="7042666" y="2559692"/>
                  <a:pt x="5438340" y="32203"/>
                  <a:pt x="2625648" y="305"/>
                </a:cubicBezTo>
                <a:close/>
              </a:path>
            </a:pathLst>
          </a:custGeom>
        </p:spPr>
      </p:pic>
    </p:spTree>
    <p:custDataLst>
      <p:tags r:id="rId1"/>
    </p:custDataLst>
    <p:extLst>
      <p:ext uri="{BB962C8B-B14F-4D97-AF65-F5344CB8AC3E}">
        <p14:creationId xmlns:p14="http://schemas.microsoft.com/office/powerpoint/2010/main" val="1681797400"/>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Shape3">
            <a:extLst>
              <a:ext uri="{FF2B5EF4-FFF2-40B4-BE49-F238E27FC236}">
                <a16:creationId xmlns:a16="http://schemas.microsoft.com/office/drawing/2014/main" id="{E858F438-2DC3-E767-28FB-0194D16C90BB}"/>
              </a:ext>
            </a:extLst>
          </p:cNvPr>
          <p:cNvSpPr/>
          <p:nvPr>
            <p:custDataLst>
              <p:tags r:id="rId1"/>
            </p:custDataLst>
          </p:nvPr>
        </p:nvSpPr>
        <p:spPr>
          <a:xfrm>
            <a:off x="-11966" y="5231624"/>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56" name="Shape3">
            <a:extLst>
              <a:ext uri="{FF2B5EF4-FFF2-40B4-BE49-F238E27FC236}">
                <a16:creationId xmlns:a16="http://schemas.microsoft.com/office/drawing/2014/main" id="{77B15D59-B98A-E39A-A08A-997F0CF3291B}"/>
              </a:ext>
            </a:extLst>
          </p:cNvPr>
          <p:cNvSpPr/>
          <p:nvPr>
            <p:custDataLst>
              <p:tags r:id="rId2"/>
            </p:custDataLst>
          </p:nvPr>
        </p:nvSpPr>
        <p:spPr>
          <a:xfrm>
            <a:off x="1" y="-301584"/>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26" name="Text9">
            <a:extLst>
              <a:ext uri="{FF2B5EF4-FFF2-40B4-BE49-F238E27FC236}">
                <a16:creationId xmlns:a16="http://schemas.microsoft.com/office/drawing/2014/main" id="{18AF71BE-E5CB-DC6F-3302-E6BF01D83BD9}"/>
              </a:ext>
            </a:extLst>
          </p:cNvPr>
          <p:cNvSpPr txBox="1"/>
          <p:nvPr>
            <p:custDataLst>
              <p:tags r:id="rId3"/>
            </p:custDataLst>
          </p:nvPr>
        </p:nvSpPr>
        <p:spPr>
          <a:xfrm>
            <a:off x="347808" y="303453"/>
            <a:ext cx="11496384"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20000"/>
              </a:lnSpc>
              <a:spcBef>
                <a:spcPct val="0"/>
              </a:spcBef>
              <a:spcAft>
                <a:spcPct val="0"/>
              </a:spcAft>
              <a:buClrTx/>
              <a:buSzTx/>
              <a:buFontTx/>
              <a:buNone/>
              <a:defRPr/>
            </a:pPr>
            <a:r>
              <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系统详细设计</a:t>
            </a:r>
            <a:r>
              <a:rPr lang="en-US" altLang="zh-CN"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 </a:t>
            </a:r>
            <a:r>
              <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数据预处理模块</a:t>
            </a:r>
            <a:endParaRPr lang="en-US" altLang="zh-CN"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pic>
        <p:nvPicPr>
          <p:cNvPr id="58" name="图片 57" descr="图片包含 图形用户界面&#10;&#10;描述已自动生成">
            <a:extLst>
              <a:ext uri="{FF2B5EF4-FFF2-40B4-BE49-F238E27FC236}">
                <a16:creationId xmlns:a16="http://schemas.microsoft.com/office/drawing/2014/main" id="{D2909342-D64A-1934-8E00-365F1B34016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27448" y="1359380"/>
            <a:ext cx="4757728" cy="5013176"/>
          </a:xfrm>
          <a:prstGeom prst="rect">
            <a:avLst/>
          </a:prstGeom>
        </p:spPr>
      </p:pic>
      <p:grpSp>
        <p:nvGrpSpPr>
          <p:cNvPr id="63" name="组合 62">
            <a:extLst>
              <a:ext uri="{FF2B5EF4-FFF2-40B4-BE49-F238E27FC236}">
                <a16:creationId xmlns:a16="http://schemas.microsoft.com/office/drawing/2014/main" id="{0F8BCE4D-DA4C-AE7C-63B2-6AF506F43BF4}"/>
              </a:ext>
            </a:extLst>
          </p:cNvPr>
          <p:cNvGrpSpPr/>
          <p:nvPr/>
        </p:nvGrpSpPr>
        <p:grpSpPr>
          <a:xfrm>
            <a:off x="6528048" y="2565957"/>
            <a:ext cx="3526877" cy="2446275"/>
            <a:chOff x="4326211" y="1130300"/>
            <a:chExt cx="3526877" cy="2446275"/>
          </a:xfrm>
        </p:grpSpPr>
        <p:sp>
          <p:nvSpPr>
            <p:cNvPr id="64" name="2">
              <a:extLst>
                <a:ext uri="{FF2B5EF4-FFF2-40B4-BE49-F238E27FC236}">
                  <a16:creationId xmlns:a16="http://schemas.microsoft.com/office/drawing/2014/main" id="{F2F29073-4688-7008-E438-A581EF9ECE2E}"/>
                </a:ext>
              </a:extLst>
            </p:cNvPr>
            <p:cNvSpPr/>
            <p:nvPr>
              <p:custDataLst>
                <p:tags r:id="rId4"/>
              </p:custDataLst>
            </p:nvPr>
          </p:nvSpPr>
          <p:spPr>
            <a:xfrm>
              <a:off x="4326211" y="1130300"/>
              <a:ext cx="3526877" cy="2446275"/>
            </a:xfrm>
            <a:prstGeom prst="roundRect">
              <a:avLst>
                <a:gd name="adj" fmla="val 5900"/>
              </a:avLst>
            </a:prstGeom>
            <a:solidFill>
              <a:schemeClr val="accent2">
                <a:alpha val="10000"/>
              </a:schemeClr>
            </a:solidFill>
            <a:ln w="12700" cap="rnd">
              <a:gradFill>
                <a:gsLst>
                  <a:gs pos="0">
                    <a:schemeClr val="accent2"/>
                  </a:gs>
                  <a:gs pos="100000">
                    <a:schemeClr val="accent2">
                      <a:lumMod val="60000"/>
                      <a:lumOff val="40000"/>
                    </a:schemeClr>
                  </a:gs>
                </a:gsLst>
                <a:lin ang="2700000" scaled="0"/>
              </a:gra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en-GB" sz="1600" b="1">
                <a:solidFill>
                  <a:schemeClr val="tx1"/>
                </a:solidFill>
                <a:latin typeface="+mn-ea"/>
              </a:endParaRPr>
            </a:p>
          </p:txBody>
        </p:sp>
        <p:sp>
          <p:nvSpPr>
            <p:cNvPr id="65" name="Body-2">
              <a:extLst>
                <a:ext uri="{FF2B5EF4-FFF2-40B4-BE49-F238E27FC236}">
                  <a16:creationId xmlns:a16="http://schemas.microsoft.com/office/drawing/2014/main" id="{EC5B94D3-0A0C-FB5C-1D0E-E3F68A4A08F8}"/>
                </a:ext>
              </a:extLst>
            </p:cNvPr>
            <p:cNvSpPr txBox="1"/>
            <p:nvPr>
              <p:custDataLst>
                <p:tags r:id="rId5"/>
              </p:custDataLst>
            </p:nvPr>
          </p:nvSpPr>
          <p:spPr>
            <a:xfrm>
              <a:off x="4638008" y="1827987"/>
              <a:ext cx="2995558" cy="1745093"/>
            </a:xfrm>
            <a:prstGeom prst="rect">
              <a:avLst/>
            </a:prstGeom>
            <a:noFill/>
          </p:spPr>
          <p:txBody>
            <a:bodyPr wrap="square" rtlCol="0">
              <a:spAutoFit/>
            </a:bodyPr>
            <a:lstStyle/>
            <a:p>
              <a:pPr algn="just">
                <a:lnSpc>
                  <a:spcPct val="130000"/>
                </a:lnSpc>
              </a:pPr>
              <a:r>
                <a:rPr kumimoji="0" lang="zh-CN" altLang="en-US" sz="1400" i="0" u="none" strike="noStrike" kern="1200" cap="none" spc="0" normalizeH="0" baseline="0" noProof="0" dirty="0">
                  <a:ln>
                    <a:noFill/>
                  </a:ln>
                  <a:effectLst/>
                  <a:uLnTx/>
                  <a:uFillTx/>
                  <a:latin typeface="+mn-ea"/>
                </a:rPr>
                <a:t>接收原始数据，并执行清洗、归一化、特征选择等步骤。为了解决数据不平衡问题，本模块集成了</a:t>
              </a:r>
              <a:r>
                <a:rPr kumimoji="0" lang="en-US" altLang="zh-CN" sz="1400" i="0" u="none" strike="noStrike" kern="1200" cap="none" spc="0" normalizeH="0" baseline="0" noProof="0" dirty="0">
                  <a:ln>
                    <a:noFill/>
                  </a:ln>
                  <a:effectLst/>
                  <a:uLnTx/>
                  <a:uFillTx/>
                  <a:latin typeface="+mn-ea"/>
                </a:rPr>
                <a:t>ADASYN</a:t>
              </a:r>
              <a:r>
                <a:rPr kumimoji="0" lang="zh-CN" altLang="en-US" sz="1400" i="0" u="none" strike="noStrike" kern="1200" cap="none" spc="0" normalizeH="0" baseline="0" noProof="0" dirty="0">
                  <a:ln>
                    <a:noFill/>
                  </a:ln>
                  <a:effectLst/>
                  <a:uLnTx/>
                  <a:uFillTx/>
                  <a:latin typeface="+mn-ea"/>
                </a:rPr>
                <a:t>和</a:t>
              </a:r>
              <a:r>
                <a:rPr kumimoji="0" lang="en-US" altLang="zh-CN" sz="1400" i="0" u="none" strike="noStrike" kern="1200" cap="none" spc="0" normalizeH="0" baseline="0" noProof="0" dirty="0">
                  <a:ln>
                    <a:noFill/>
                  </a:ln>
                  <a:effectLst/>
                  <a:uLnTx/>
                  <a:uFillTx/>
                  <a:latin typeface="+mn-ea"/>
                </a:rPr>
                <a:t>SMOTE</a:t>
              </a:r>
              <a:r>
                <a:rPr kumimoji="0" lang="zh-CN" altLang="en-US" sz="1400" i="0" u="none" strike="noStrike" kern="1200" cap="none" spc="0" normalizeH="0" baseline="0" noProof="0" dirty="0">
                  <a:ln>
                    <a:noFill/>
                  </a:ln>
                  <a:effectLst/>
                  <a:uLnTx/>
                  <a:uFillTx/>
                  <a:latin typeface="+mn-ea"/>
                </a:rPr>
                <a:t>算法，通过合成少数样本来平衡数据集，为后续的模型训练创建更加健壮的基础。</a:t>
              </a:r>
            </a:p>
          </p:txBody>
        </p:sp>
        <p:sp>
          <p:nvSpPr>
            <p:cNvPr id="66" name="Title-2">
              <a:extLst>
                <a:ext uri="{FF2B5EF4-FFF2-40B4-BE49-F238E27FC236}">
                  <a16:creationId xmlns:a16="http://schemas.microsoft.com/office/drawing/2014/main" id="{A0C3535B-F4EF-3EF0-B7FD-BEEEE6D4F3A3}"/>
                </a:ext>
              </a:extLst>
            </p:cNvPr>
            <p:cNvSpPr/>
            <p:nvPr>
              <p:custDataLst>
                <p:tags r:id="rId6"/>
              </p:custDataLst>
            </p:nvPr>
          </p:nvSpPr>
          <p:spPr>
            <a:xfrm>
              <a:off x="5255190" y="1404862"/>
              <a:ext cx="1668917" cy="378932"/>
            </a:xfrm>
            <a:prstGeom prst="roundRect">
              <a:avLst/>
            </a:prstGeom>
            <a:gradFill>
              <a:gsLst>
                <a:gs pos="0">
                  <a:schemeClr val="accent2">
                    <a:lumMod val="60000"/>
                    <a:lumOff val="40000"/>
                  </a:schemeClr>
                </a:gs>
                <a:gs pos="60000">
                  <a:schemeClr val="accent2"/>
                </a:gs>
              </a:gsLst>
              <a:lin ang="2700000" scaled="0"/>
            </a:gradFill>
            <a:ln w="57150" cap="rnd">
              <a:noFill/>
              <a:prstDash val="solid"/>
              <a:round/>
            </a:ln>
            <a:effectLst>
              <a:outerShdw blurRad="76200" dist="50800" dir="5400000" algn="ctr" rotWithShape="0">
                <a:schemeClr val="accent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p>
              <a:pPr algn="ctr" defTabSz="913765"/>
              <a:r>
                <a:rPr lang="zh-CN" altLang="en-US" b="1" dirty="0">
                  <a:solidFill>
                    <a:srgbClr val="FFFFFF"/>
                  </a:solidFill>
                  <a:latin typeface="+mn-ea"/>
                </a:rPr>
                <a:t>数据预处理模块</a:t>
              </a:r>
            </a:p>
          </p:txBody>
        </p:sp>
      </p:grpSp>
    </p:spTree>
    <p:extLst>
      <p:ext uri="{BB962C8B-B14F-4D97-AF65-F5344CB8AC3E}">
        <p14:creationId xmlns:p14="http://schemas.microsoft.com/office/powerpoint/2010/main" val="1349186199"/>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3">
            <a:extLst>
              <a:ext uri="{FF2B5EF4-FFF2-40B4-BE49-F238E27FC236}">
                <a16:creationId xmlns:a16="http://schemas.microsoft.com/office/drawing/2014/main" id="{DFDCC0F6-E364-DB8C-B26A-7D703545B799}"/>
              </a:ext>
            </a:extLst>
          </p:cNvPr>
          <p:cNvSpPr/>
          <p:nvPr>
            <p:custDataLst>
              <p:tags r:id="rId1"/>
            </p:custDataLst>
          </p:nvPr>
        </p:nvSpPr>
        <p:spPr>
          <a:xfrm>
            <a:off x="1" y="5442192"/>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56" name="Shape3">
            <a:extLst>
              <a:ext uri="{FF2B5EF4-FFF2-40B4-BE49-F238E27FC236}">
                <a16:creationId xmlns:a16="http://schemas.microsoft.com/office/drawing/2014/main" id="{77B15D59-B98A-E39A-A08A-997F0CF3291B}"/>
              </a:ext>
            </a:extLst>
          </p:cNvPr>
          <p:cNvSpPr/>
          <p:nvPr>
            <p:custDataLst>
              <p:tags r:id="rId2"/>
            </p:custDataLst>
          </p:nvPr>
        </p:nvSpPr>
        <p:spPr>
          <a:xfrm>
            <a:off x="0" y="-347799"/>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26" name="Text9">
            <a:extLst>
              <a:ext uri="{FF2B5EF4-FFF2-40B4-BE49-F238E27FC236}">
                <a16:creationId xmlns:a16="http://schemas.microsoft.com/office/drawing/2014/main" id="{18AF71BE-E5CB-DC6F-3302-E6BF01D83BD9}"/>
              </a:ext>
            </a:extLst>
          </p:cNvPr>
          <p:cNvSpPr txBox="1"/>
          <p:nvPr>
            <p:custDataLst>
              <p:tags r:id="rId3"/>
            </p:custDataLst>
          </p:nvPr>
        </p:nvSpPr>
        <p:spPr>
          <a:xfrm>
            <a:off x="347808" y="303453"/>
            <a:ext cx="11496384"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20000"/>
              </a:lnSpc>
              <a:spcBef>
                <a:spcPct val="0"/>
              </a:spcBef>
              <a:spcAft>
                <a:spcPct val="0"/>
              </a:spcAft>
              <a:buClrTx/>
              <a:buSzTx/>
              <a:buFontTx/>
              <a:buNone/>
              <a:defRPr/>
            </a:pPr>
            <a:r>
              <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系统详细设计</a:t>
            </a:r>
            <a:r>
              <a:rPr lang="en-US" altLang="zh-CN"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 </a:t>
            </a:r>
            <a:r>
              <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模型训练与预测模块</a:t>
            </a:r>
            <a:endParaRPr lang="en-US" altLang="zh-CN"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pic>
        <p:nvPicPr>
          <p:cNvPr id="3" name="图片 2" descr="图示&#10;&#10;描述已自动生成">
            <a:extLst>
              <a:ext uri="{FF2B5EF4-FFF2-40B4-BE49-F238E27FC236}">
                <a16:creationId xmlns:a16="http://schemas.microsoft.com/office/drawing/2014/main" id="{55E7189F-2F04-538B-8C17-CE1CCCA87D7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11424" y="1700808"/>
            <a:ext cx="5061776" cy="4435977"/>
          </a:xfrm>
          <a:prstGeom prst="rect">
            <a:avLst/>
          </a:prstGeom>
        </p:spPr>
      </p:pic>
      <p:grpSp>
        <p:nvGrpSpPr>
          <p:cNvPr id="4" name="组合 3">
            <a:extLst>
              <a:ext uri="{FF2B5EF4-FFF2-40B4-BE49-F238E27FC236}">
                <a16:creationId xmlns:a16="http://schemas.microsoft.com/office/drawing/2014/main" id="{DE73665B-A04C-653B-F3F8-1ED0694291F4}"/>
              </a:ext>
            </a:extLst>
          </p:cNvPr>
          <p:cNvGrpSpPr/>
          <p:nvPr/>
        </p:nvGrpSpPr>
        <p:grpSpPr>
          <a:xfrm>
            <a:off x="6884624" y="2565704"/>
            <a:ext cx="3526877" cy="2450068"/>
            <a:chOff x="7992022" y="1130300"/>
            <a:chExt cx="3526877" cy="2450068"/>
          </a:xfrm>
        </p:grpSpPr>
        <p:sp>
          <p:nvSpPr>
            <p:cNvPr id="5" name="3">
              <a:extLst>
                <a:ext uri="{FF2B5EF4-FFF2-40B4-BE49-F238E27FC236}">
                  <a16:creationId xmlns:a16="http://schemas.microsoft.com/office/drawing/2014/main" id="{5CFEC453-D996-DA3B-58BB-67F4D9754B1E}"/>
                </a:ext>
              </a:extLst>
            </p:cNvPr>
            <p:cNvSpPr>
              <a:spLocks/>
            </p:cNvSpPr>
            <p:nvPr>
              <p:custDataLst>
                <p:tags r:id="rId4"/>
              </p:custDataLst>
            </p:nvPr>
          </p:nvSpPr>
          <p:spPr>
            <a:xfrm>
              <a:off x="7992022" y="1130300"/>
              <a:ext cx="3526877" cy="2446275"/>
            </a:xfrm>
            <a:prstGeom prst="roundRect">
              <a:avLst>
                <a:gd name="adj" fmla="val 5900"/>
              </a:avLst>
            </a:prstGeom>
            <a:solidFill>
              <a:schemeClr val="accent3">
                <a:alpha val="10000"/>
              </a:schemeClr>
            </a:solidFill>
            <a:ln w="12700" cap="rnd">
              <a:gradFill>
                <a:gsLst>
                  <a:gs pos="0">
                    <a:schemeClr val="accent3"/>
                  </a:gs>
                  <a:gs pos="100000">
                    <a:schemeClr val="accent3">
                      <a:lumMod val="60000"/>
                      <a:lumOff val="40000"/>
                    </a:schemeClr>
                  </a:gs>
                </a:gsLst>
                <a:lin ang="2700000" scaled="0"/>
              </a:gra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en-GB" sz="1600" b="1">
                <a:solidFill>
                  <a:schemeClr val="tx1"/>
                </a:solidFill>
                <a:latin typeface="+mn-ea"/>
              </a:endParaRPr>
            </a:p>
          </p:txBody>
        </p:sp>
        <p:sp>
          <p:nvSpPr>
            <p:cNvPr id="6" name="Body-3">
              <a:extLst>
                <a:ext uri="{FF2B5EF4-FFF2-40B4-BE49-F238E27FC236}">
                  <a16:creationId xmlns:a16="http://schemas.microsoft.com/office/drawing/2014/main" id="{BBE430B1-644F-00D6-370E-AB7103DBD163}"/>
                </a:ext>
              </a:extLst>
            </p:cNvPr>
            <p:cNvSpPr txBox="1"/>
            <p:nvPr>
              <p:custDataLst>
                <p:tags r:id="rId5"/>
              </p:custDataLst>
            </p:nvPr>
          </p:nvSpPr>
          <p:spPr>
            <a:xfrm>
              <a:off x="8274955" y="1836749"/>
              <a:ext cx="2995558" cy="1743619"/>
            </a:xfrm>
            <a:prstGeom prst="rect">
              <a:avLst/>
            </a:prstGeom>
            <a:noFill/>
          </p:spPr>
          <p:txBody>
            <a:bodyPr wrap="square" rtlCol="0">
              <a:spAutoFit/>
            </a:bodyPr>
            <a:lstStyle/>
            <a:p>
              <a:pPr algn="just">
                <a:lnSpc>
                  <a:spcPct val="130000"/>
                </a:lnSpc>
              </a:pPr>
              <a:r>
                <a:rPr kumimoji="0" lang="zh-CN" altLang="en-US" sz="1400" i="0" u="none" strike="noStrike" kern="1200" cap="none" spc="0" normalizeH="0" baseline="0" noProof="0" dirty="0">
                  <a:ln>
                    <a:noFill/>
                  </a:ln>
                  <a:effectLst/>
                  <a:uLnTx/>
                  <a:uFillTx/>
                  <a:latin typeface="+mn-ea"/>
                </a:rPr>
                <a:t>该模块利用预处理后的数据训练机器学习模型，并对新的水质数据进行预测。模型训练过程中，通过交叉验证等技术选择最优的超参数，以确保预测的准确性和可靠性。是本系统的</a:t>
              </a:r>
              <a:r>
                <a:rPr kumimoji="0" lang="zh-CN" altLang="en-US" sz="1400" b="1" i="0" u="none" strike="noStrike" kern="1200" cap="none" spc="0" normalizeH="0" baseline="0" noProof="0" dirty="0">
                  <a:ln>
                    <a:noFill/>
                  </a:ln>
                  <a:solidFill>
                    <a:schemeClr val="tx1">
                      <a:lumMod val="50000"/>
                      <a:lumOff val="50000"/>
                    </a:schemeClr>
                  </a:solidFill>
                  <a:effectLst/>
                  <a:uLnTx/>
                  <a:uFillTx/>
                  <a:latin typeface="+mn-ea"/>
                </a:rPr>
                <a:t>核心模块</a:t>
              </a:r>
              <a:r>
                <a:rPr kumimoji="0" lang="zh-CN" altLang="en-US" sz="1400" i="0" u="none" strike="noStrike" kern="1200" cap="none" spc="0" normalizeH="0" baseline="0" noProof="0" dirty="0">
                  <a:ln>
                    <a:noFill/>
                  </a:ln>
                  <a:effectLst/>
                  <a:uLnTx/>
                  <a:uFillTx/>
                  <a:latin typeface="+mn-ea"/>
                </a:rPr>
                <a:t>。</a:t>
              </a:r>
            </a:p>
          </p:txBody>
        </p:sp>
        <p:sp>
          <p:nvSpPr>
            <p:cNvPr id="7" name="Title-3">
              <a:extLst>
                <a:ext uri="{FF2B5EF4-FFF2-40B4-BE49-F238E27FC236}">
                  <a16:creationId xmlns:a16="http://schemas.microsoft.com/office/drawing/2014/main" id="{90C21231-6DC7-7095-0342-8FB9E32E3C2C}"/>
                </a:ext>
              </a:extLst>
            </p:cNvPr>
            <p:cNvSpPr/>
            <p:nvPr>
              <p:custDataLst>
                <p:tags r:id="rId6"/>
              </p:custDataLst>
            </p:nvPr>
          </p:nvSpPr>
          <p:spPr>
            <a:xfrm>
              <a:off x="8639336" y="1294059"/>
              <a:ext cx="2232248" cy="378932"/>
            </a:xfrm>
            <a:prstGeom prst="roundRect">
              <a:avLst/>
            </a:prstGeom>
            <a:gradFill>
              <a:gsLst>
                <a:gs pos="0">
                  <a:schemeClr val="accent3">
                    <a:lumMod val="60000"/>
                    <a:lumOff val="40000"/>
                  </a:schemeClr>
                </a:gs>
                <a:gs pos="60000">
                  <a:schemeClr val="accent3"/>
                </a:gs>
              </a:gsLst>
              <a:lin ang="2700000" scaled="0"/>
            </a:gradFill>
            <a:ln w="57150" cap="rnd">
              <a:no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p>
              <a:pPr algn="ctr" defTabSz="913765"/>
              <a:r>
                <a:rPr lang="zh-CN" altLang="en-US" b="1" dirty="0">
                  <a:solidFill>
                    <a:srgbClr val="FFFFFF"/>
                  </a:solidFill>
                  <a:latin typeface="+mn-ea"/>
                </a:rPr>
                <a:t>模型训练与预测模块</a:t>
              </a:r>
            </a:p>
          </p:txBody>
        </p:sp>
      </p:grpSp>
    </p:spTree>
    <p:extLst>
      <p:ext uri="{BB962C8B-B14F-4D97-AF65-F5344CB8AC3E}">
        <p14:creationId xmlns:p14="http://schemas.microsoft.com/office/powerpoint/2010/main" val="1118298131"/>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平滑17">
            <a:extLst>
              <a:ext uri="{FF2B5EF4-FFF2-40B4-BE49-F238E27FC236}">
                <a16:creationId xmlns:a16="http://schemas.microsoft.com/office/drawing/2014/main" id="{ADA7D86B-020F-B779-0154-439F1E3B2678}"/>
              </a:ext>
            </a:extLst>
          </p:cNvPr>
          <p:cNvSpPr/>
          <p:nvPr>
            <p:custDataLst>
              <p:tags r:id="rId1"/>
            </p:custDataLst>
          </p:nvPr>
        </p:nvSpPr>
        <p:spPr>
          <a:xfrm>
            <a:off x="0" y="5349"/>
            <a:ext cx="12192099" cy="13141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sz="1800">
              <a:latin typeface="微软雅黑" panose="020B0503020204020204" pitchFamily="34" charset="-122"/>
              <a:ea typeface="微软雅黑" panose="020B0503020204020204" pitchFamily="34" charset="-122"/>
            </a:endParaRPr>
          </a:p>
        </p:txBody>
      </p:sp>
      <p:sp>
        <p:nvSpPr>
          <p:cNvPr id="26" name="Text9">
            <a:extLst>
              <a:ext uri="{FF2B5EF4-FFF2-40B4-BE49-F238E27FC236}">
                <a16:creationId xmlns:a16="http://schemas.microsoft.com/office/drawing/2014/main" id="{18AF71BE-E5CB-DC6F-3302-E6BF01D83BD9}"/>
              </a:ext>
            </a:extLst>
          </p:cNvPr>
          <p:cNvSpPr txBox="1"/>
          <p:nvPr>
            <p:custDataLst>
              <p:tags r:id="rId2"/>
            </p:custDataLst>
          </p:nvPr>
        </p:nvSpPr>
        <p:spPr>
          <a:xfrm>
            <a:off x="623392" y="247623"/>
            <a:ext cx="7209384"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20000"/>
              </a:lnSpc>
              <a:spcBef>
                <a:spcPct val="0"/>
              </a:spcBef>
              <a:spcAft>
                <a:spcPct val="0"/>
              </a:spcAft>
              <a:buClrTx/>
              <a:buSzTx/>
              <a:buFontTx/>
              <a:buNone/>
              <a:defRPr/>
            </a:pPr>
            <a:r>
              <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系统详细设计：数据流向</a:t>
            </a:r>
            <a:endParaRPr lang="en-US" altLang="zh-CN"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grpSp>
        <p:nvGrpSpPr>
          <p:cNvPr id="2" name="组合 1">
            <a:extLst>
              <a:ext uri="{FF2B5EF4-FFF2-40B4-BE49-F238E27FC236}">
                <a16:creationId xmlns:a16="http://schemas.microsoft.com/office/drawing/2014/main" id="{A2AD9C12-8462-9464-F746-0E23E5F39D98}"/>
              </a:ext>
            </a:extLst>
          </p:cNvPr>
          <p:cNvGrpSpPr>
            <a:grpSpLocks noChangeAspect="1"/>
          </p:cNvGrpSpPr>
          <p:nvPr>
            <p:custDataLst>
              <p:tags r:id="rId3"/>
            </p:custDataLst>
          </p:nvPr>
        </p:nvGrpSpPr>
        <p:grpSpPr>
          <a:xfrm>
            <a:off x="8416" y="2005124"/>
            <a:ext cx="8591902" cy="4605253"/>
            <a:chOff x="1707801" y="1353714"/>
            <a:chExt cx="8793319" cy="4578455"/>
          </a:xfrm>
        </p:grpSpPr>
        <p:grpSp>
          <p:nvGrpSpPr>
            <p:cNvPr id="3" name="组合 2">
              <a:extLst>
                <a:ext uri="{FF2B5EF4-FFF2-40B4-BE49-F238E27FC236}">
                  <a16:creationId xmlns:a16="http://schemas.microsoft.com/office/drawing/2014/main" id="{0EDDA836-3F18-E5E8-50C0-72A9FF9E9FA8}"/>
                </a:ext>
              </a:extLst>
            </p:cNvPr>
            <p:cNvGrpSpPr/>
            <p:nvPr/>
          </p:nvGrpSpPr>
          <p:grpSpPr>
            <a:xfrm>
              <a:off x="1707801" y="3619537"/>
              <a:ext cx="8793319" cy="2312632"/>
              <a:chOff x="1707801" y="3619537"/>
              <a:chExt cx="8793319" cy="2312632"/>
            </a:xfrm>
          </p:grpSpPr>
          <p:sp>
            <p:nvSpPr>
              <p:cNvPr id="24" name="4">
                <a:extLst>
                  <a:ext uri="{FF2B5EF4-FFF2-40B4-BE49-F238E27FC236}">
                    <a16:creationId xmlns:a16="http://schemas.microsoft.com/office/drawing/2014/main" id="{F5162F71-DD94-7CD3-369D-3A20CD50020B}"/>
                  </a:ext>
                </a:extLst>
              </p:cNvPr>
              <p:cNvSpPr/>
              <p:nvPr>
                <p:custDataLst>
                  <p:tags r:id="rId21"/>
                </p:custDataLst>
              </p:nvPr>
            </p:nvSpPr>
            <p:spPr bwMode="auto">
              <a:xfrm>
                <a:off x="2442529" y="3619537"/>
                <a:ext cx="3489484" cy="1006466"/>
              </a:xfrm>
              <a:custGeom>
                <a:avLst/>
                <a:gdLst>
                  <a:gd name="T0" fmla="*/ 2104537 w 21600"/>
                  <a:gd name="T1" fmla="*/ 731139 h 21600"/>
                  <a:gd name="T2" fmla="*/ 2104537 w 21600"/>
                  <a:gd name="T3" fmla="*/ 731139 h 21600"/>
                  <a:gd name="T4" fmla="*/ 2104537 w 21600"/>
                  <a:gd name="T5" fmla="*/ 731139 h 21600"/>
                  <a:gd name="T6" fmla="*/ 2104537 w 21600"/>
                  <a:gd name="T7" fmla="*/ 731139 h 21600"/>
                  <a:gd name="T8" fmla="*/ 0 60000 65536"/>
                  <a:gd name="T9" fmla="*/ 0 60000 65536"/>
                  <a:gd name="T10" fmla="*/ 0 60000 65536"/>
                  <a:gd name="T11" fmla="*/ 0 60000 65536"/>
                  <a:gd name="connsiteX0" fmla="*/ 10857 w 21657"/>
                  <a:gd name="connsiteY0" fmla="*/ 0 h 21600"/>
                  <a:gd name="connsiteX1" fmla="*/ 0 w 21657"/>
                  <a:gd name="connsiteY1" fmla="*/ 9469 h 21600"/>
                  <a:gd name="connsiteX2" fmla="*/ 10857 w 21657"/>
                  <a:gd name="connsiteY2" fmla="*/ 21600 h 21600"/>
                  <a:gd name="connsiteX3" fmla="*/ 21657 w 21657"/>
                  <a:gd name="connsiteY3" fmla="*/ 9469 h 21600"/>
                  <a:gd name="connsiteX4" fmla="*/ 10857 w 21657"/>
                  <a:gd name="connsiteY4" fmla="*/ 0 h 21600"/>
                  <a:gd name="connsiteX0" fmla="*/ 10857 w 21685"/>
                  <a:gd name="connsiteY0" fmla="*/ 0 h 21600"/>
                  <a:gd name="connsiteX1" fmla="*/ 0 w 21685"/>
                  <a:gd name="connsiteY1" fmla="*/ 9469 h 21600"/>
                  <a:gd name="connsiteX2" fmla="*/ 10857 w 21685"/>
                  <a:gd name="connsiteY2" fmla="*/ 21600 h 21600"/>
                  <a:gd name="connsiteX3" fmla="*/ 21685 w 21685"/>
                  <a:gd name="connsiteY3" fmla="*/ 9604 h 21600"/>
                  <a:gd name="connsiteX4" fmla="*/ 10857 w 21685"/>
                  <a:gd name="connsiteY4" fmla="*/ 0 h 21600"/>
                  <a:gd name="connsiteX0" fmla="*/ 10857 w 21685"/>
                  <a:gd name="connsiteY0" fmla="*/ 0 h 21600"/>
                  <a:gd name="connsiteX1" fmla="*/ 0 w 21685"/>
                  <a:gd name="connsiteY1" fmla="*/ 9537 h 21600"/>
                  <a:gd name="connsiteX2" fmla="*/ 10857 w 21685"/>
                  <a:gd name="connsiteY2" fmla="*/ 21600 h 21600"/>
                  <a:gd name="connsiteX3" fmla="*/ 21685 w 21685"/>
                  <a:gd name="connsiteY3" fmla="*/ 9604 h 21600"/>
                  <a:gd name="connsiteX4" fmla="*/ 10857 w 21685"/>
                  <a:gd name="connsiteY4" fmla="*/ 0 h 21600"/>
                  <a:gd name="connsiteX0" fmla="*/ 10914 w 21742"/>
                  <a:gd name="connsiteY0" fmla="*/ 0 h 21600"/>
                  <a:gd name="connsiteX1" fmla="*/ 0 w 21742"/>
                  <a:gd name="connsiteY1" fmla="*/ 9672 h 21600"/>
                  <a:gd name="connsiteX2" fmla="*/ 10914 w 21742"/>
                  <a:gd name="connsiteY2" fmla="*/ 21600 h 21600"/>
                  <a:gd name="connsiteX3" fmla="*/ 21742 w 21742"/>
                  <a:gd name="connsiteY3" fmla="*/ 9604 h 21600"/>
                  <a:gd name="connsiteX4" fmla="*/ 10914 w 21742"/>
                  <a:gd name="connsiteY4" fmla="*/ 0 h 2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2" h="21600">
                    <a:moveTo>
                      <a:pt x="10914" y="0"/>
                    </a:moveTo>
                    <a:lnTo>
                      <a:pt x="0" y="9672"/>
                    </a:lnTo>
                    <a:lnTo>
                      <a:pt x="10914" y="21600"/>
                    </a:lnTo>
                    <a:lnTo>
                      <a:pt x="21742" y="9604"/>
                    </a:lnTo>
                    <a:lnTo>
                      <a:pt x="10914" y="0"/>
                    </a:lnTo>
                    <a:close/>
                  </a:path>
                </a:pathLst>
              </a:custGeom>
              <a:solidFill>
                <a:schemeClr val="accent4"/>
              </a:solidFill>
              <a:ln>
                <a:noFill/>
              </a:ln>
              <a:effectLst/>
            </p:spPr>
            <p:txBody>
              <a:bodyPr wrap="square" lIns="91440" tIns="45720" rIns="91440" bIns="45720" anchor="ctr">
                <a:noAutofit/>
              </a:bodyPr>
              <a:lstStyle/>
              <a:p>
                <a:pPr algn="ctr"/>
                <a:endParaRPr/>
              </a:p>
            </p:txBody>
          </p:sp>
          <p:sp>
            <p:nvSpPr>
              <p:cNvPr id="25" name="4">
                <a:extLst>
                  <a:ext uri="{FF2B5EF4-FFF2-40B4-BE49-F238E27FC236}">
                    <a16:creationId xmlns:a16="http://schemas.microsoft.com/office/drawing/2014/main" id="{15F4537E-BCAB-BD89-3AA6-FC1E4138FA56}"/>
                  </a:ext>
                </a:extLst>
              </p:cNvPr>
              <p:cNvSpPr/>
              <p:nvPr>
                <p:custDataLst>
                  <p:tags r:id="rId22"/>
                </p:custDataLst>
              </p:nvPr>
            </p:nvSpPr>
            <p:spPr bwMode="auto">
              <a:xfrm>
                <a:off x="4185286" y="4064129"/>
                <a:ext cx="2478831" cy="1868040"/>
              </a:xfrm>
              <a:custGeom>
                <a:avLst/>
                <a:gdLst>
                  <a:gd name="T0" fmla="*/ 1463094 w 21600"/>
                  <a:gd name="T1" fmla="*/ 1319385 h 21600"/>
                  <a:gd name="T2" fmla="*/ 1463094 w 21600"/>
                  <a:gd name="T3" fmla="*/ 1319385 h 21600"/>
                  <a:gd name="T4" fmla="*/ 1463094 w 21600"/>
                  <a:gd name="T5" fmla="*/ 1319385 h 21600"/>
                  <a:gd name="T6" fmla="*/ 1463094 w 21600"/>
                  <a:gd name="T7" fmla="*/ 131938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151" y="0"/>
                    </a:moveTo>
                    <a:lnTo>
                      <a:pt x="0" y="6467"/>
                    </a:lnTo>
                    <a:lnTo>
                      <a:pt x="0" y="21599"/>
                    </a:lnTo>
                    <a:lnTo>
                      <a:pt x="21599" y="12378"/>
                    </a:lnTo>
                    <a:lnTo>
                      <a:pt x="15151" y="0"/>
                    </a:lnTo>
                    <a:close/>
                  </a:path>
                </a:pathLst>
              </a:custGeom>
              <a:solidFill>
                <a:schemeClr val="accent4">
                  <a:lumMod val="60000"/>
                  <a:lumOff val="40000"/>
                </a:schemeClr>
              </a:solidFill>
              <a:ln>
                <a:noFill/>
              </a:ln>
              <a:effectLst/>
            </p:spPr>
            <p:txBody>
              <a:bodyPr wrap="square" lIns="91440" tIns="45720" rIns="91440" bIns="45720" anchor="ctr">
                <a:noAutofit/>
              </a:bodyPr>
              <a:lstStyle/>
              <a:p>
                <a:pPr algn="ctr"/>
                <a:endParaRPr/>
              </a:p>
            </p:txBody>
          </p:sp>
          <p:sp>
            <p:nvSpPr>
              <p:cNvPr id="52" name="4">
                <a:extLst>
                  <a:ext uri="{FF2B5EF4-FFF2-40B4-BE49-F238E27FC236}">
                    <a16:creationId xmlns:a16="http://schemas.microsoft.com/office/drawing/2014/main" id="{BD2D0C0D-CF08-490B-C00C-8888536BE7C6}"/>
                  </a:ext>
                </a:extLst>
              </p:cNvPr>
              <p:cNvSpPr/>
              <p:nvPr>
                <p:custDataLst>
                  <p:tags r:id="rId23"/>
                </p:custDataLst>
              </p:nvPr>
            </p:nvSpPr>
            <p:spPr bwMode="auto">
              <a:xfrm>
                <a:off x="1707801" y="4064127"/>
                <a:ext cx="2478831" cy="1868040"/>
              </a:xfrm>
              <a:custGeom>
                <a:avLst/>
                <a:gdLst>
                  <a:gd name="T0" fmla="*/ 1463094 w 21600"/>
                  <a:gd name="T1" fmla="*/ 1319385 h 21600"/>
                  <a:gd name="T2" fmla="*/ 1463094 w 21600"/>
                  <a:gd name="T3" fmla="*/ 1319385 h 21600"/>
                  <a:gd name="T4" fmla="*/ 1463094 w 21600"/>
                  <a:gd name="T5" fmla="*/ 1319385 h 21600"/>
                  <a:gd name="T6" fmla="*/ 1463094 w 21600"/>
                  <a:gd name="T7" fmla="*/ 131938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448" y="0"/>
                    </a:moveTo>
                    <a:lnTo>
                      <a:pt x="0" y="12378"/>
                    </a:lnTo>
                    <a:lnTo>
                      <a:pt x="21599" y="21599"/>
                    </a:lnTo>
                    <a:lnTo>
                      <a:pt x="21599" y="6467"/>
                    </a:lnTo>
                    <a:lnTo>
                      <a:pt x="6448" y="0"/>
                    </a:lnTo>
                    <a:close/>
                  </a:path>
                </a:pathLst>
              </a:custGeom>
              <a:solidFill>
                <a:schemeClr val="accent4">
                  <a:lumMod val="20000"/>
                  <a:lumOff val="80000"/>
                </a:schemeClr>
              </a:solidFill>
              <a:ln>
                <a:noFill/>
              </a:ln>
              <a:effectLst/>
            </p:spPr>
            <p:txBody>
              <a:bodyPr wrap="square" lIns="91440" tIns="45720" rIns="91440" bIns="45720" anchor="ctr">
                <a:noAutofit/>
              </a:bodyPr>
              <a:lstStyle/>
              <a:p>
                <a:pPr algn="ctr"/>
                <a:endParaRPr/>
              </a:p>
            </p:txBody>
          </p:sp>
          <p:sp>
            <p:nvSpPr>
              <p:cNvPr id="54" name="Title-4">
                <a:extLst>
                  <a:ext uri="{FF2B5EF4-FFF2-40B4-BE49-F238E27FC236}">
                    <a16:creationId xmlns:a16="http://schemas.microsoft.com/office/drawing/2014/main" id="{7A695882-F069-9700-9079-0C4E5EB47428}"/>
                  </a:ext>
                </a:extLst>
              </p:cNvPr>
              <p:cNvSpPr txBox="1"/>
              <p:nvPr>
                <p:custDataLst>
                  <p:tags r:id="rId24"/>
                </p:custDataLst>
              </p:nvPr>
            </p:nvSpPr>
            <p:spPr>
              <a:xfrm>
                <a:off x="6926500" y="4488332"/>
                <a:ext cx="2675297" cy="344730"/>
              </a:xfrm>
              <a:prstGeom prst="rect">
                <a:avLst/>
              </a:prstGeom>
              <a:noFill/>
            </p:spPr>
            <p:txBody>
              <a:bodyPr wrap="square">
                <a:spAutoFit/>
              </a:bodyPr>
              <a:lstStyle/>
              <a:p>
                <a:r>
                  <a:rPr lang="zh-CN" altLang="en-US" sz="1800" b="1" dirty="0">
                    <a:solidFill>
                      <a:schemeClr val="accent4"/>
                    </a:solidFill>
                    <a:latin typeface="Arial" panose="020B0604020202020204" pitchFamily="34" charset="0"/>
                    <a:ea typeface="Microsoft YaHei" panose="020B0503020204020204" pitchFamily="34" charset="-122"/>
                  </a:rPr>
                  <a:t>前端展示</a:t>
                </a:r>
              </a:p>
            </p:txBody>
          </p:sp>
          <p:sp>
            <p:nvSpPr>
              <p:cNvPr id="55" name="Body-4">
                <a:extLst>
                  <a:ext uri="{FF2B5EF4-FFF2-40B4-BE49-F238E27FC236}">
                    <a16:creationId xmlns:a16="http://schemas.microsoft.com/office/drawing/2014/main" id="{2C5430B5-EA64-8B69-43D7-F9D1D42975C5}"/>
                  </a:ext>
                </a:extLst>
              </p:cNvPr>
              <p:cNvSpPr/>
              <p:nvPr>
                <p:custDataLst>
                  <p:tags r:id="rId25"/>
                </p:custDataLst>
              </p:nvPr>
            </p:nvSpPr>
            <p:spPr>
              <a:xfrm>
                <a:off x="6952503" y="4816459"/>
                <a:ext cx="3329218" cy="344710"/>
              </a:xfrm>
              <a:prstGeom prst="rect">
                <a:avLst/>
              </a:prstGeom>
              <a:ln>
                <a:noFill/>
              </a:ln>
            </p:spPr>
            <p:txBody>
              <a:bodyPr wrap="square" lIns="91440" tIns="45720" rIns="91440" bIns="45720" anchor="t">
                <a:noAutofit/>
              </a:bodyPr>
              <a:lstStyle/>
              <a:p>
                <a:pPr>
                  <a:lnSpc>
                    <a:spcPct val="130000"/>
                  </a:lnSpc>
                </a:pPr>
                <a:r>
                  <a:rPr kumimoji="1" lang="zh-CN" altLang="en-US" sz="1400" dirty="0">
                    <a:latin typeface="Arial" panose="020B0604020202020204" pitchFamily="34" charset="0"/>
                    <a:ea typeface="Microsoft YaHei" panose="020B0503020204020204" pitchFamily="34" charset="-122"/>
                    <a:sym typeface="Arial" panose="020B0604020202020204" pitchFamily="34" charset="0"/>
                  </a:rPr>
                  <a:t>将运行结果在前端页面展示，并展示结果数据集</a:t>
                </a:r>
                <a:r>
                  <a:rPr kumimoji="1" lang="zh-CN" altLang="en-US" sz="1400" dirty="0">
                    <a:solidFill>
                      <a:schemeClr val="tx1"/>
                    </a:solidFill>
                    <a:latin typeface="Arial" panose="020B0604020202020204" pitchFamily="34" charset="0"/>
                    <a:ea typeface="Microsoft YaHei" panose="020B0503020204020204" pitchFamily="34" charset="-122"/>
                    <a:sym typeface="Arial" panose="020B0604020202020204" pitchFamily="34" charset="0"/>
                  </a:rPr>
                  <a:t>。</a:t>
                </a:r>
              </a:p>
            </p:txBody>
          </p:sp>
          <p:cxnSp>
            <p:nvCxnSpPr>
              <p:cNvPr id="56" name="4">
                <a:extLst>
                  <a:ext uri="{FF2B5EF4-FFF2-40B4-BE49-F238E27FC236}">
                    <a16:creationId xmlns:a16="http://schemas.microsoft.com/office/drawing/2014/main" id="{9FDABB7C-5291-B80B-F8D2-B1446754DFC0}"/>
                  </a:ext>
                </a:extLst>
              </p:cNvPr>
              <p:cNvCxnSpPr/>
              <p:nvPr>
                <p:custDataLst>
                  <p:tags r:id="rId26"/>
                </p:custDataLst>
              </p:nvPr>
            </p:nvCxnSpPr>
            <p:spPr>
              <a:xfrm>
                <a:off x="7049542" y="5486267"/>
                <a:ext cx="3451578" cy="0"/>
              </a:xfrm>
              <a:prstGeom prst="line">
                <a:avLst/>
              </a:prstGeom>
              <a:ln w="6350" cap="rnd">
                <a:solidFill>
                  <a:schemeClr val="accent4"/>
                </a:solidFill>
                <a:prstDash val="dash"/>
                <a:round/>
              </a:ln>
            </p:spPr>
            <p:style>
              <a:lnRef idx="1">
                <a:schemeClr val="accent1"/>
              </a:lnRef>
              <a:fillRef idx="0">
                <a:schemeClr val="accent1"/>
              </a:fillRef>
              <a:effectRef idx="0">
                <a:schemeClr val="accent1"/>
              </a:effectRef>
              <a:fontRef idx="minor">
                <a:schemeClr val="tx1"/>
              </a:fontRef>
            </p:style>
          </p:cxnSp>
        </p:grpSp>
        <p:grpSp>
          <p:nvGrpSpPr>
            <p:cNvPr id="4" name="组合 3">
              <a:extLst>
                <a:ext uri="{FF2B5EF4-FFF2-40B4-BE49-F238E27FC236}">
                  <a16:creationId xmlns:a16="http://schemas.microsoft.com/office/drawing/2014/main" id="{7121F0C8-1819-D744-45A9-E6DD54EF1490}"/>
                </a:ext>
              </a:extLst>
            </p:cNvPr>
            <p:cNvGrpSpPr/>
            <p:nvPr/>
          </p:nvGrpSpPr>
          <p:grpSpPr>
            <a:xfrm>
              <a:off x="2494598" y="2827496"/>
              <a:ext cx="7442532" cy="1578389"/>
              <a:chOff x="2494598" y="2827496"/>
              <a:chExt cx="7442532" cy="1578389"/>
            </a:xfrm>
          </p:grpSpPr>
          <p:sp>
            <p:nvSpPr>
              <p:cNvPr id="18" name="3">
                <a:extLst>
                  <a:ext uri="{FF2B5EF4-FFF2-40B4-BE49-F238E27FC236}">
                    <a16:creationId xmlns:a16="http://schemas.microsoft.com/office/drawing/2014/main" id="{B3AE62E5-E788-B741-3EA8-18F1E72B5C36}"/>
                  </a:ext>
                </a:extLst>
              </p:cNvPr>
              <p:cNvSpPr/>
              <p:nvPr>
                <p:custDataLst>
                  <p:tags r:id="rId15"/>
                </p:custDataLst>
              </p:nvPr>
            </p:nvSpPr>
            <p:spPr bwMode="auto">
              <a:xfrm>
                <a:off x="2996054" y="2827496"/>
                <a:ext cx="2381597" cy="686921"/>
              </a:xfrm>
              <a:custGeom>
                <a:avLst/>
                <a:gdLst>
                  <a:gd name="T0" fmla="*/ 2104537 w 21600"/>
                  <a:gd name="T1" fmla="*/ 731139 h 21600"/>
                  <a:gd name="T2" fmla="*/ 2104537 w 21600"/>
                  <a:gd name="T3" fmla="*/ 731139 h 21600"/>
                  <a:gd name="T4" fmla="*/ 2104537 w 21600"/>
                  <a:gd name="T5" fmla="*/ 731139 h 21600"/>
                  <a:gd name="T6" fmla="*/ 2104537 w 21600"/>
                  <a:gd name="T7" fmla="*/ 731139 h 21600"/>
                  <a:gd name="T8" fmla="*/ 0 60000 65536"/>
                  <a:gd name="T9" fmla="*/ 0 60000 65536"/>
                  <a:gd name="T10" fmla="*/ 0 60000 65536"/>
                  <a:gd name="T11" fmla="*/ 0 60000 65536"/>
                  <a:gd name="connsiteX0" fmla="*/ 10857 w 21657"/>
                  <a:gd name="connsiteY0" fmla="*/ 0 h 21600"/>
                  <a:gd name="connsiteX1" fmla="*/ 0 w 21657"/>
                  <a:gd name="connsiteY1" fmla="*/ 9469 h 21600"/>
                  <a:gd name="connsiteX2" fmla="*/ 10857 w 21657"/>
                  <a:gd name="connsiteY2" fmla="*/ 21600 h 21600"/>
                  <a:gd name="connsiteX3" fmla="*/ 21657 w 21657"/>
                  <a:gd name="connsiteY3" fmla="*/ 9469 h 21600"/>
                  <a:gd name="connsiteX4" fmla="*/ 10857 w 21657"/>
                  <a:gd name="connsiteY4" fmla="*/ 0 h 21600"/>
                  <a:gd name="connsiteX0" fmla="*/ 10857 w 21685"/>
                  <a:gd name="connsiteY0" fmla="*/ 0 h 21600"/>
                  <a:gd name="connsiteX1" fmla="*/ 0 w 21685"/>
                  <a:gd name="connsiteY1" fmla="*/ 9469 h 21600"/>
                  <a:gd name="connsiteX2" fmla="*/ 10857 w 21685"/>
                  <a:gd name="connsiteY2" fmla="*/ 21600 h 21600"/>
                  <a:gd name="connsiteX3" fmla="*/ 21685 w 21685"/>
                  <a:gd name="connsiteY3" fmla="*/ 9604 h 21600"/>
                  <a:gd name="connsiteX4" fmla="*/ 10857 w 21685"/>
                  <a:gd name="connsiteY4" fmla="*/ 0 h 21600"/>
                  <a:gd name="connsiteX0" fmla="*/ 10857 w 21685"/>
                  <a:gd name="connsiteY0" fmla="*/ 0 h 21600"/>
                  <a:gd name="connsiteX1" fmla="*/ 0 w 21685"/>
                  <a:gd name="connsiteY1" fmla="*/ 9537 h 21600"/>
                  <a:gd name="connsiteX2" fmla="*/ 10857 w 21685"/>
                  <a:gd name="connsiteY2" fmla="*/ 21600 h 21600"/>
                  <a:gd name="connsiteX3" fmla="*/ 21685 w 21685"/>
                  <a:gd name="connsiteY3" fmla="*/ 9604 h 21600"/>
                  <a:gd name="connsiteX4" fmla="*/ 10857 w 21685"/>
                  <a:gd name="connsiteY4" fmla="*/ 0 h 21600"/>
                  <a:gd name="connsiteX0" fmla="*/ 10914 w 21742"/>
                  <a:gd name="connsiteY0" fmla="*/ 0 h 21600"/>
                  <a:gd name="connsiteX1" fmla="*/ 0 w 21742"/>
                  <a:gd name="connsiteY1" fmla="*/ 9672 h 21600"/>
                  <a:gd name="connsiteX2" fmla="*/ 10914 w 21742"/>
                  <a:gd name="connsiteY2" fmla="*/ 21600 h 21600"/>
                  <a:gd name="connsiteX3" fmla="*/ 21742 w 21742"/>
                  <a:gd name="connsiteY3" fmla="*/ 9604 h 21600"/>
                  <a:gd name="connsiteX4" fmla="*/ 10914 w 21742"/>
                  <a:gd name="connsiteY4" fmla="*/ 0 h 2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2" h="21600">
                    <a:moveTo>
                      <a:pt x="10914" y="0"/>
                    </a:moveTo>
                    <a:lnTo>
                      <a:pt x="0" y="9672"/>
                    </a:lnTo>
                    <a:lnTo>
                      <a:pt x="10914" y="21600"/>
                    </a:lnTo>
                    <a:lnTo>
                      <a:pt x="21742" y="9604"/>
                    </a:lnTo>
                    <a:lnTo>
                      <a:pt x="10914" y="0"/>
                    </a:lnTo>
                    <a:close/>
                  </a:path>
                </a:pathLst>
              </a:custGeom>
              <a:solidFill>
                <a:schemeClr val="accent3"/>
              </a:solidFill>
              <a:ln>
                <a:noFill/>
              </a:ln>
              <a:effectLst/>
            </p:spPr>
            <p:txBody>
              <a:bodyPr wrap="square" lIns="91440" tIns="45720" rIns="91440" bIns="45720" anchor="ctr">
                <a:noAutofit/>
              </a:bodyPr>
              <a:lstStyle/>
              <a:p>
                <a:pPr algn="ctr"/>
                <a:endParaRPr/>
              </a:p>
            </p:txBody>
          </p:sp>
          <p:sp>
            <p:nvSpPr>
              <p:cNvPr id="19" name="3">
                <a:extLst>
                  <a:ext uri="{FF2B5EF4-FFF2-40B4-BE49-F238E27FC236}">
                    <a16:creationId xmlns:a16="http://schemas.microsoft.com/office/drawing/2014/main" id="{6FE0282B-EDEC-002A-BA64-B6DE8C63847F}"/>
                  </a:ext>
                </a:extLst>
              </p:cNvPr>
              <p:cNvSpPr/>
              <p:nvPr>
                <p:custDataLst>
                  <p:tags r:id="rId16"/>
                </p:custDataLst>
              </p:nvPr>
            </p:nvSpPr>
            <p:spPr bwMode="auto">
              <a:xfrm>
                <a:off x="4185497" y="3130934"/>
                <a:ext cx="1691819" cy="1274951"/>
              </a:xfrm>
              <a:custGeom>
                <a:avLst/>
                <a:gdLst>
                  <a:gd name="T0" fmla="*/ 1463094 w 21600"/>
                  <a:gd name="T1" fmla="*/ 1319385 h 21600"/>
                  <a:gd name="T2" fmla="*/ 1463094 w 21600"/>
                  <a:gd name="T3" fmla="*/ 1319385 h 21600"/>
                  <a:gd name="T4" fmla="*/ 1463094 w 21600"/>
                  <a:gd name="T5" fmla="*/ 1319385 h 21600"/>
                  <a:gd name="T6" fmla="*/ 1463094 w 21600"/>
                  <a:gd name="T7" fmla="*/ 131938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151" y="0"/>
                    </a:moveTo>
                    <a:lnTo>
                      <a:pt x="0" y="6467"/>
                    </a:lnTo>
                    <a:lnTo>
                      <a:pt x="0" y="21599"/>
                    </a:lnTo>
                    <a:lnTo>
                      <a:pt x="21599" y="12378"/>
                    </a:lnTo>
                    <a:lnTo>
                      <a:pt x="15151" y="0"/>
                    </a:lnTo>
                    <a:close/>
                  </a:path>
                </a:pathLst>
              </a:custGeom>
              <a:solidFill>
                <a:schemeClr val="accent3">
                  <a:lumMod val="60000"/>
                  <a:lumOff val="40000"/>
                </a:schemeClr>
              </a:solidFill>
              <a:ln>
                <a:noFill/>
              </a:ln>
              <a:effectLst/>
            </p:spPr>
            <p:txBody>
              <a:bodyPr wrap="square" lIns="91440" tIns="45720" rIns="91440" bIns="45720" anchor="ctr">
                <a:noAutofit/>
              </a:bodyPr>
              <a:lstStyle/>
              <a:p>
                <a:pPr algn="ctr"/>
                <a:endParaRPr/>
              </a:p>
            </p:txBody>
          </p:sp>
          <p:sp>
            <p:nvSpPr>
              <p:cNvPr id="20" name="3">
                <a:extLst>
                  <a:ext uri="{FF2B5EF4-FFF2-40B4-BE49-F238E27FC236}">
                    <a16:creationId xmlns:a16="http://schemas.microsoft.com/office/drawing/2014/main" id="{8D43F21E-8CAD-0DD8-C477-9F60EC9E4EDC}"/>
                  </a:ext>
                </a:extLst>
              </p:cNvPr>
              <p:cNvSpPr/>
              <p:nvPr>
                <p:custDataLst>
                  <p:tags r:id="rId17"/>
                </p:custDataLst>
              </p:nvPr>
            </p:nvSpPr>
            <p:spPr bwMode="auto">
              <a:xfrm>
                <a:off x="2494598" y="3130931"/>
                <a:ext cx="1691819" cy="1274951"/>
              </a:xfrm>
              <a:custGeom>
                <a:avLst/>
                <a:gdLst>
                  <a:gd name="T0" fmla="*/ 1463094 w 21600"/>
                  <a:gd name="T1" fmla="*/ 1319385 h 21600"/>
                  <a:gd name="T2" fmla="*/ 1463094 w 21600"/>
                  <a:gd name="T3" fmla="*/ 1319385 h 21600"/>
                  <a:gd name="T4" fmla="*/ 1463094 w 21600"/>
                  <a:gd name="T5" fmla="*/ 1319385 h 21600"/>
                  <a:gd name="T6" fmla="*/ 1463094 w 21600"/>
                  <a:gd name="T7" fmla="*/ 131938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448" y="0"/>
                    </a:moveTo>
                    <a:lnTo>
                      <a:pt x="0" y="12378"/>
                    </a:lnTo>
                    <a:lnTo>
                      <a:pt x="21599" y="21599"/>
                    </a:lnTo>
                    <a:lnTo>
                      <a:pt x="21599" y="6467"/>
                    </a:lnTo>
                    <a:lnTo>
                      <a:pt x="6448" y="0"/>
                    </a:lnTo>
                    <a:close/>
                  </a:path>
                </a:pathLst>
              </a:custGeom>
              <a:solidFill>
                <a:schemeClr val="accent3">
                  <a:lumMod val="20000"/>
                  <a:lumOff val="80000"/>
                </a:schemeClr>
              </a:solidFill>
              <a:ln>
                <a:noFill/>
              </a:ln>
              <a:effectLst/>
            </p:spPr>
            <p:txBody>
              <a:bodyPr wrap="square" lIns="91440" tIns="45720" rIns="91440" bIns="45720" anchor="ctr">
                <a:noAutofit/>
              </a:bodyPr>
              <a:lstStyle/>
              <a:p>
                <a:pPr algn="ctr"/>
                <a:endParaRPr/>
              </a:p>
            </p:txBody>
          </p:sp>
          <p:sp>
            <p:nvSpPr>
              <p:cNvPr id="21" name="Title-3">
                <a:extLst>
                  <a:ext uri="{FF2B5EF4-FFF2-40B4-BE49-F238E27FC236}">
                    <a16:creationId xmlns:a16="http://schemas.microsoft.com/office/drawing/2014/main" id="{267C397A-4C78-4670-4C41-BAF321295D89}"/>
                  </a:ext>
                </a:extLst>
              </p:cNvPr>
              <p:cNvSpPr txBox="1"/>
              <p:nvPr>
                <p:custDataLst>
                  <p:tags r:id="rId18"/>
                </p:custDataLst>
              </p:nvPr>
            </p:nvSpPr>
            <p:spPr>
              <a:xfrm>
                <a:off x="6316197" y="3224024"/>
                <a:ext cx="2675297" cy="344730"/>
              </a:xfrm>
              <a:prstGeom prst="rect">
                <a:avLst/>
              </a:prstGeom>
              <a:noFill/>
            </p:spPr>
            <p:txBody>
              <a:bodyPr wrap="square">
                <a:spAutoFit/>
              </a:bodyPr>
              <a:lstStyle/>
              <a:p>
                <a:r>
                  <a:rPr lang="zh-CN" altLang="en-US" sz="1800" b="1" dirty="0">
                    <a:solidFill>
                      <a:schemeClr val="accent3"/>
                    </a:solidFill>
                    <a:latin typeface="Arial" panose="020B0604020202020204" pitchFamily="34" charset="0"/>
                    <a:ea typeface="Microsoft YaHei" panose="020B0503020204020204" pitchFamily="34" charset="-122"/>
                  </a:rPr>
                  <a:t>模型训练及预测模块</a:t>
                </a:r>
              </a:p>
            </p:txBody>
          </p:sp>
          <p:sp>
            <p:nvSpPr>
              <p:cNvPr id="22" name="Body-3">
                <a:extLst>
                  <a:ext uri="{FF2B5EF4-FFF2-40B4-BE49-F238E27FC236}">
                    <a16:creationId xmlns:a16="http://schemas.microsoft.com/office/drawing/2014/main" id="{97965ADE-511C-24DA-47CA-ECF70FD33DB5}"/>
                  </a:ext>
                </a:extLst>
              </p:cNvPr>
              <p:cNvSpPr/>
              <p:nvPr>
                <p:custDataLst>
                  <p:tags r:id="rId19"/>
                </p:custDataLst>
              </p:nvPr>
            </p:nvSpPr>
            <p:spPr>
              <a:xfrm>
                <a:off x="6316196" y="3563639"/>
                <a:ext cx="3620934" cy="538889"/>
              </a:xfrm>
              <a:prstGeom prst="rect">
                <a:avLst/>
              </a:prstGeom>
              <a:ln>
                <a:noFill/>
              </a:ln>
            </p:spPr>
            <p:txBody>
              <a:bodyPr wrap="square" lIns="91440" tIns="45720" rIns="91440" bIns="45720" anchor="t">
                <a:noAutofit/>
              </a:bodyPr>
              <a:lstStyle/>
              <a:p>
                <a:pPr>
                  <a:lnSpc>
                    <a:spcPct val="130000"/>
                  </a:lnSpc>
                </a:pPr>
                <a:r>
                  <a:rPr kumimoji="1" lang="zh-CN" altLang="en-US" sz="1400" dirty="0">
                    <a:solidFill>
                      <a:schemeClr val="tx1"/>
                    </a:solidFill>
                    <a:latin typeface="Arial" panose="020B0604020202020204" pitchFamily="34" charset="0"/>
                    <a:ea typeface="Microsoft YaHei" panose="020B0503020204020204" pitchFamily="34" charset="-122"/>
                    <a:sym typeface="Arial" panose="020B0604020202020204" pitchFamily="34" charset="0"/>
                  </a:rPr>
                  <a:t>多种机器学习模型对过采样数据进行训练，选择最有超参数，对新数据集进行预测。</a:t>
                </a:r>
              </a:p>
            </p:txBody>
          </p:sp>
          <p:cxnSp>
            <p:nvCxnSpPr>
              <p:cNvPr id="23" name="3">
                <a:extLst>
                  <a:ext uri="{FF2B5EF4-FFF2-40B4-BE49-F238E27FC236}">
                    <a16:creationId xmlns:a16="http://schemas.microsoft.com/office/drawing/2014/main" id="{F29492FA-5BC0-19BB-092B-58E03439B7E1}"/>
                  </a:ext>
                </a:extLst>
              </p:cNvPr>
              <p:cNvCxnSpPr/>
              <p:nvPr>
                <p:custDataLst>
                  <p:tags r:id="rId20"/>
                </p:custDataLst>
              </p:nvPr>
            </p:nvCxnSpPr>
            <p:spPr>
              <a:xfrm>
                <a:off x="6412604" y="4198400"/>
                <a:ext cx="3451578" cy="0"/>
              </a:xfrm>
              <a:prstGeom prst="line">
                <a:avLst/>
              </a:prstGeom>
              <a:ln w="6350" cap="rnd">
                <a:solidFill>
                  <a:schemeClr val="accent3"/>
                </a:solidFill>
                <a:prstDash val="dash"/>
                <a:round/>
              </a:ln>
            </p:spPr>
            <p:style>
              <a:lnRef idx="1">
                <a:schemeClr val="accent1"/>
              </a:lnRef>
              <a:fillRef idx="0">
                <a:schemeClr val="accent1"/>
              </a:fillRef>
              <a:effectRef idx="0">
                <a:schemeClr val="accent1"/>
              </a:effectRef>
              <a:fontRef idx="minor">
                <a:schemeClr val="tx1"/>
              </a:fontRef>
            </p:style>
          </p:cxnSp>
        </p:grpSp>
        <p:grpSp>
          <p:nvGrpSpPr>
            <p:cNvPr id="5" name="组合 4">
              <a:extLst>
                <a:ext uri="{FF2B5EF4-FFF2-40B4-BE49-F238E27FC236}">
                  <a16:creationId xmlns:a16="http://schemas.microsoft.com/office/drawing/2014/main" id="{9F045BCB-157C-1C4E-1E9F-1FD65BF43069}"/>
                </a:ext>
              </a:extLst>
            </p:cNvPr>
            <p:cNvGrpSpPr/>
            <p:nvPr/>
          </p:nvGrpSpPr>
          <p:grpSpPr>
            <a:xfrm>
              <a:off x="3087607" y="2070249"/>
              <a:ext cx="6776574" cy="1241741"/>
              <a:chOff x="3087607" y="2070249"/>
              <a:chExt cx="6776574" cy="1241741"/>
            </a:xfrm>
          </p:grpSpPr>
          <p:sp>
            <p:nvSpPr>
              <p:cNvPr id="12" name="2">
                <a:extLst>
                  <a:ext uri="{FF2B5EF4-FFF2-40B4-BE49-F238E27FC236}">
                    <a16:creationId xmlns:a16="http://schemas.microsoft.com/office/drawing/2014/main" id="{AED5555E-E84C-3550-8B2E-62590714DA4D}"/>
                  </a:ext>
                </a:extLst>
              </p:cNvPr>
              <p:cNvSpPr/>
              <p:nvPr>
                <p:custDataLst>
                  <p:tags r:id="rId9"/>
                </p:custDataLst>
              </p:nvPr>
            </p:nvSpPr>
            <p:spPr bwMode="auto">
              <a:xfrm>
                <a:off x="3588388" y="2070249"/>
                <a:ext cx="1192341" cy="360810"/>
              </a:xfrm>
              <a:custGeom>
                <a:avLst/>
                <a:gdLst>
                  <a:gd name="T0" fmla="*/ 1065832 w 21600"/>
                  <a:gd name="T1" fmla="*/ 370019 h 21600"/>
                  <a:gd name="T2" fmla="*/ 1065832 w 21600"/>
                  <a:gd name="T3" fmla="*/ 370019 h 21600"/>
                  <a:gd name="T4" fmla="*/ 1065832 w 21600"/>
                  <a:gd name="T5" fmla="*/ 370019 h 21600"/>
                  <a:gd name="T6" fmla="*/ 1065832 w 21600"/>
                  <a:gd name="T7" fmla="*/ 3700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lnTo>
                      <a:pt x="0" y="9469"/>
                    </a:lnTo>
                    <a:lnTo>
                      <a:pt x="10800" y="21600"/>
                    </a:lnTo>
                    <a:lnTo>
                      <a:pt x="21600" y="9469"/>
                    </a:lnTo>
                    <a:lnTo>
                      <a:pt x="10800" y="0"/>
                    </a:lnTo>
                    <a:close/>
                  </a:path>
                </a:pathLst>
              </a:custGeom>
              <a:solidFill>
                <a:schemeClr val="accent2"/>
              </a:solidFill>
              <a:ln>
                <a:noFill/>
              </a:ln>
              <a:effectLst/>
            </p:spPr>
            <p:txBody>
              <a:bodyPr wrap="square" lIns="91440" tIns="45720" rIns="91440" bIns="45720" anchor="ctr">
                <a:noAutofit/>
              </a:bodyPr>
              <a:lstStyle/>
              <a:p>
                <a:pPr algn="ctr"/>
                <a:endParaRPr/>
              </a:p>
            </p:txBody>
          </p:sp>
          <p:sp>
            <p:nvSpPr>
              <p:cNvPr id="13" name="2">
                <a:extLst>
                  <a:ext uri="{FF2B5EF4-FFF2-40B4-BE49-F238E27FC236}">
                    <a16:creationId xmlns:a16="http://schemas.microsoft.com/office/drawing/2014/main" id="{A7AF9F63-5D9B-0FC7-EF25-B06F5ACA5865}"/>
                  </a:ext>
                </a:extLst>
              </p:cNvPr>
              <p:cNvSpPr/>
              <p:nvPr>
                <p:custDataLst>
                  <p:tags r:id="rId10"/>
                </p:custDataLst>
              </p:nvPr>
            </p:nvSpPr>
            <p:spPr bwMode="auto">
              <a:xfrm>
                <a:off x="4186416" y="2228052"/>
                <a:ext cx="1097891" cy="1083938"/>
              </a:xfrm>
              <a:custGeom>
                <a:avLst/>
                <a:gdLst>
                  <a:gd name="T0" fmla="*/ 949170 w 21600"/>
                  <a:gd name="T1" fmla="*/ 1121967 h 21600"/>
                  <a:gd name="T2" fmla="*/ 949170 w 21600"/>
                  <a:gd name="T3" fmla="*/ 1121967 h 21600"/>
                  <a:gd name="T4" fmla="*/ 949170 w 21600"/>
                  <a:gd name="T5" fmla="*/ 1121967 h 21600"/>
                  <a:gd name="T6" fmla="*/ 949170 w 21600"/>
                  <a:gd name="T7" fmla="*/ 112196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1661" y="0"/>
                    </a:moveTo>
                    <a:lnTo>
                      <a:pt x="0" y="3801"/>
                    </a:lnTo>
                    <a:lnTo>
                      <a:pt x="0" y="21600"/>
                    </a:lnTo>
                    <a:lnTo>
                      <a:pt x="21600" y="14559"/>
                    </a:lnTo>
                    <a:lnTo>
                      <a:pt x="11661" y="0"/>
                    </a:lnTo>
                    <a:close/>
                  </a:path>
                </a:pathLst>
              </a:custGeom>
              <a:solidFill>
                <a:schemeClr val="accent2">
                  <a:lumMod val="60000"/>
                  <a:lumOff val="40000"/>
                </a:schemeClr>
              </a:solidFill>
              <a:ln>
                <a:noFill/>
              </a:ln>
              <a:effectLst/>
            </p:spPr>
            <p:txBody>
              <a:bodyPr wrap="square" lIns="91440" tIns="45720" rIns="91440" bIns="45720" anchor="ctr">
                <a:noAutofit/>
              </a:bodyPr>
              <a:lstStyle/>
              <a:p>
                <a:pPr algn="ctr"/>
                <a:endParaRPr/>
              </a:p>
            </p:txBody>
          </p:sp>
          <p:sp>
            <p:nvSpPr>
              <p:cNvPr id="14" name="2">
                <a:extLst>
                  <a:ext uri="{FF2B5EF4-FFF2-40B4-BE49-F238E27FC236}">
                    <a16:creationId xmlns:a16="http://schemas.microsoft.com/office/drawing/2014/main" id="{8481BEA5-BFB9-3F2E-26F2-BB7D9DBE4755}"/>
                  </a:ext>
                </a:extLst>
              </p:cNvPr>
              <p:cNvSpPr/>
              <p:nvPr>
                <p:custDataLst>
                  <p:tags r:id="rId11"/>
                </p:custDataLst>
              </p:nvPr>
            </p:nvSpPr>
            <p:spPr bwMode="auto">
              <a:xfrm>
                <a:off x="3087607" y="2228052"/>
                <a:ext cx="1098808" cy="1083938"/>
              </a:xfrm>
              <a:custGeom>
                <a:avLst/>
                <a:gdLst>
                  <a:gd name="T0" fmla="*/ 949963 w 21600"/>
                  <a:gd name="T1" fmla="*/ 1121967 h 21600"/>
                  <a:gd name="T2" fmla="*/ 949963 w 21600"/>
                  <a:gd name="T3" fmla="*/ 1121967 h 21600"/>
                  <a:gd name="T4" fmla="*/ 949963 w 21600"/>
                  <a:gd name="T5" fmla="*/ 1121967 h 21600"/>
                  <a:gd name="T6" fmla="*/ 949963 w 21600"/>
                  <a:gd name="T7" fmla="*/ 112196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938" y="0"/>
                    </a:moveTo>
                    <a:lnTo>
                      <a:pt x="0" y="14559"/>
                    </a:lnTo>
                    <a:lnTo>
                      <a:pt x="21600" y="21600"/>
                    </a:lnTo>
                    <a:lnTo>
                      <a:pt x="21600" y="3801"/>
                    </a:lnTo>
                    <a:lnTo>
                      <a:pt x="9938" y="0"/>
                    </a:lnTo>
                    <a:close/>
                  </a:path>
                </a:pathLst>
              </a:custGeom>
              <a:solidFill>
                <a:schemeClr val="accent2">
                  <a:lumMod val="20000"/>
                  <a:lumOff val="80000"/>
                </a:schemeClr>
              </a:solidFill>
              <a:ln>
                <a:noFill/>
              </a:ln>
              <a:effectLst/>
            </p:spPr>
            <p:txBody>
              <a:bodyPr wrap="square" lIns="91440" tIns="45720" rIns="91440" bIns="45720" anchor="ctr">
                <a:noAutofit/>
              </a:bodyPr>
              <a:lstStyle/>
              <a:p>
                <a:pPr algn="ctr"/>
                <a:endParaRPr/>
              </a:p>
            </p:txBody>
          </p:sp>
          <p:sp>
            <p:nvSpPr>
              <p:cNvPr id="15" name="Title-2">
                <a:extLst>
                  <a:ext uri="{FF2B5EF4-FFF2-40B4-BE49-F238E27FC236}">
                    <a16:creationId xmlns:a16="http://schemas.microsoft.com/office/drawing/2014/main" id="{C911206A-8B59-34DE-F55F-56D822F57B41}"/>
                  </a:ext>
                </a:extLst>
              </p:cNvPr>
              <p:cNvSpPr txBox="1"/>
              <p:nvPr>
                <p:custDataLst>
                  <p:tags r:id="rId12"/>
                </p:custDataLst>
              </p:nvPr>
            </p:nvSpPr>
            <p:spPr>
              <a:xfrm>
                <a:off x="5671663" y="2288869"/>
                <a:ext cx="2675297" cy="344731"/>
              </a:xfrm>
              <a:prstGeom prst="rect">
                <a:avLst/>
              </a:prstGeom>
              <a:noFill/>
            </p:spPr>
            <p:txBody>
              <a:bodyPr wrap="square">
                <a:spAutoFit/>
              </a:bodyPr>
              <a:lstStyle/>
              <a:p>
                <a:r>
                  <a:rPr lang="zh-CN" altLang="en-US" sz="1800" b="1" dirty="0">
                    <a:solidFill>
                      <a:schemeClr val="accent2"/>
                    </a:solidFill>
                    <a:latin typeface="Arial" panose="020B0604020202020204" pitchFamily="34" charset="0"/>
                    <a:ea typeface="Microsoft YaHei" panose="020B0503020204020204" pitchFamily="34" charset="-122"/>
                  </a:rPr>
                  <a:t>数据预处理模块</a:t>
                </a:r>
              </a:p>
            </p:txBody>
          </p:sp>
          <p:sp>
            <p:nvSpPr>
              <p:cNvPr id="16" name="Body-2">
                <a:extLst>
                  <a:ext uri="{FF2B5EF4-FFF2-40B4-BE49-F238E27FC236}">
                    <a16:creationId xmlns:a16="http://schemas.microsoft.com/office/drawing/2014/main" id="{078101B9-D614-B314-6AF2-949984925611}"/>
                  </a:ext>
                </a:extLst>
              </p:cNvPr>
              <p:cNvSpPr/>
              <p:nvPr>
                <p:custDataLst>
                  <p:tags r:id="rId13"/>
                </p:custDataLst>
              </p:nvPr>
            </p:nvSpPr>
            <p:spPr>
              <a:xfrm>
                <a:off x="5671661" y="2628484"/>
                <a:ext cx="4192520" cy="344710"/>
              </a:xfrm>
              <a:prstGeom prst="rect">
                <a:avLst/>
              </a:prstGeom>
              <a:ln>
                <a:noFill/>
              </a:ln>
            </p:spPr>
            <p:txBody>
              <a:bodyPr wrap="square" lIns="91440" tIns="45720" rIns="91440" bIns="45720" anchor="t">
                <a:noAutofit/>
              </a:bodyPr>
              <a:lstStyle/>
              <a:p>
                <a:pPr>
                  <a:lnSpc>
                    <a:spcPct val="130000"/>
                  </a:lnSpc>
                </a:pPr>
                <a:r>
                  <a:rPr kumimoji="1" lang="zh-CN" altLang="en-US" sz="1400" dirty="0">
                    <a:solidFill>
                      <a:schemeClr val="tx1"/>
                    </a:solidFill>
                    <a:latin typeface="Arial" panose="020B0604020202020204" pitchFamily="34" charset="0"/>
                    <a:ea typeface="Microsoft YaHei" panose="020B0503020204020204" pitchFamily="34" charset="-122"/>
                    <a:sym typeface="Arial" panose="020B0604020202020204" pitchFamily="34" charset="0"/>
                  </a:rPr>
                  <a:t>对数据进行过采样处理、数据清洗以及特征选择等。</a:t>
                </a:r>
              </a:p>
            </p:txBody>
          </p:sp>
          <p:cxnSp>
            <p:nvCxnSpPr>
              <p:cNvPr id="17" name="2">
                <a:extLst>
                  <a:ext uri="{FF2B5EF4-FFF2-40B4-BE49-F238E27FC236}">
                    <a16:creationId xmlns:a16="http://schemas.microsoft.com/office/drawing/2014/main" id="{833AD255-A4D2-1B7E-5911-CFEF901DB616}"/>
                  </a:ext>
                </a:extLst>
              </p:cNvPr>
              <p:cNvCxnSpPr/>
              <p:nvPr>
                <p:custDataLst>
                  <p:tags r:id="rId14"/>
                </p:custDataLst>
              </p:nvPr>
            </p:nvCxnSpPr>
            <p:spPr>
              <a:xfrm>
                <a:off x="5708726" y="2994511"/>
                <a:ext cx="3451578" cy="0"/>
              </a:xfrm>
              <a:prstGeom prst="line">
                <a:avLst/>
              </a:prstGeom>
              <a:ln w="6350" cap="rnd">
                <a:solidFill>
                  <a:schemeClr val="accent2"/>
                </a:solidFill>
                <a:prstDash val="dash"/>
                <a:round/>
              </a:ln>
            </p:spPr>
            <p:style>
              <a:lnRef idx="1">
                <a:schemeClr val="accent1"/>
              </a:lnRef>
              <a:fillRef idx="0">
                <a:schemeClr val="accent1"/>
              </a:fillRef>
              <a:effectRef idx="0">
                <a:schemeClr val="accent1"/>
              </a:effectRef>
              <a:fontRef idx="minor">
                <a:schemeClr val="tx1"/>
              </a:fontRef>
            </p:style>
          </p:cxnSp>
        </p:grpSp>
        <p:grpSp>
          <p:nvGrpSpPr>
            <p:cNvPr id="6" name="组合 5">
              <a:extLst>
                <a:ext uri="{FF2B5EF4-FFF2-40B4-BE49-F238E27FC236}">
                  <a16:creationId xmlns:a16="http://schemas.microsoft.com/office/drawing/2014/main" id="{873DEF5A-31B2-8542-BEC9-F4B6AB924A18}"/>
                </a:ext>
              </a:extLst>
            </p:cNvPr>
            <p:cNvGrpSpPr/>
            <p:nvPr/>
          </p:nvGrpSpPr>
          <p:grpSpPr>
            <a:xfrm>
              <a:off x="3686123" y="1353714"/>
              <a:ext cx="4881483" cy="888253"/>
              <a:chOff x="3686123" y="1353714"/>
              <a:chExt cx="4881483" cy="888253"/>
            </a:xfrm>
          </p:grpSpPr>
          <p:sp>
            <p:nvSpPr>
              <p:cNvPr id="7" name="1">
                <a:extLst>
                  <a:ext uri="{FF2B5EF4-FFF2-40B4-BE49-F238E27FC236}">
                    <a16:creationId xmlns:a16="http://schemas.microsoft.com/office/drawing/2014/main" id="{2CC18A66-66D7-F384-4CC0-E0C5868367C1}"/>
                  </a:ext>
                </a:extLst>
              </p:cNvPr>
              <p:cNvSpPr/>
              <p:nvPr>
                <p:custDataLst>
                  <p:tags r:id="rId4"/>
                </p:custDataLst>
              </p:nvPr>
            </p:nvSpPr>
            <p:spPr bwMode="auto">
              <a:xfrm>
                <a:off x="4185498" y="1359015"/>
                <a:ext cx="500293" cy="882952"/>
              </a:xfrm>
              <a:custGeom>
                <a:avLst/>
                <a:gdLst>
                  <a:gd name="T0" fmla="*/ 432267 w 21600"/>
                  <a:gd name="T1" fmla="*/ 913958 h 21600"/>
                  <a:gd name="T2" fmla="*/ 432267 w 21600"/>
                  <a:gd name="T3" fmla="*/ 913958 h 21600"/>
                  <a:gd name="T4" fmla="*/ 432267 w 21600"/>
                  <a:gd name="T5" fmla="*/ 913958 h 21600"/>
                  <a:gd name="T6" fmla="*/ 432267 w 21600"/>
                  <a:gd name="T7" fmla="*/ 91395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0" y="21600"/>
                    </a:lnTo>
                    <a:lnTo>
                      <a:pt x="21599" y="17667"/>
                    </a:lnTo>
                    <a:lnTo>
                      <a:pt x="0" y="0"/>
                    </a:lnTo>
                    <a:close/>
                  </a:path>
                </a:pathLst>
              </a:custGeom>
              <a:solidFill>
                <a:schemeClr val="accent1">
                  <a:lumMod val="60000"/>
                  <a:lumOff val="40000"/>
                </a:schemeClr>
              </a:solidFill>
              <a:ln>
                <a:noFill/>
              </a:ln>
              <a:effectLst/>
            </p:spPr>
            <p:txBody>
              <a:bodyPr wrap="square" lIns="91440" tIns="45720" rIns="91440" bIns="45720" anchor="ctr">
                <a:noAutofit/>
              </a:bodyPr>
              <a:lstStyle/>
              <a:p>
                <a:pPr algn="ctr"/>
                <a:endParaRPr/>
              </a:p>
            </p:txBody>
          </p:sp>
          <p:sp>
            <p:nvSpPr>
              <p:cNvPr id="8" name="1">
                <a:extLst>
                  <a:ext uri="{FF2B5EF4-FFF2-40B4-BE49-F238E27FC236}">
                    <a16:creationId xmlns:a16="http://schemas.microsoft.com/office/drawing/2014/main" id="{49A8BD74-0A29-95B5-3DF0-9E49FE385FA6}"/>
                  </a:ext>
                </a:extLst>
              </p:cNvPr>
              <p:cNvSpPr/>
              <p:nvPr>
                <p:custDataLst>
                  <p:tags r:id="rId5"/>
                </p:custDataLst>
              </p:nvPr>
            </p:nvSpPr>
            <p:spPr bwMode="auto">
              <a:xfrm>
                <a:off x="3686123" y="1359015"/>
                <a:ext cx="499377" cy="882952"/>
              </a:xfrm>
              <a:custGeom>
                <a:avLst/>
                <a:gdLst>
                  <a:gd name="T0" fmla="*/ 431474 w 21600"/>
                  <a:gd name="T1" fmla="*/ 913958 h 21600"/>
                  <a:gd name="T2" fmla="*/ 431474 w 21600"/>
                  <a:gd name="T3" fmla="*/ 913958 h 21600"/>
                  <a:gd name="T4" fmla="*/ 431474 w 21600"/>
                  <a:gd name="T5" fmla="*/ 913958 h 21600"/>
                  <a:gd name="T6" fmla="*/ 431474 w 21600"/>
                  <a:gd name="T7" fmla="*/ 91395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0"/>
                    </a:moveTo>
                    <a:lnTo>
                      <a:pt x="0" y="17667"/>
                    </a:lnTo>
                    <a:lnTo>
                      <a:pt x="21599" y="21600"/>
                    </a:lnTo>
                    <a:lnTo>
                      <a:pt x="21599" y="0"/>
                    </a:lnTo>
                    <a:close/>
                  </a:path>
                </a:pathLst>
              </a:custGeom>
              <a:solidFill>
                <a:schemeClr val="accent1">
                  <a:lumMod val="20000"/>
                  <a:lumOff val="80000"/>
                </a:schemeClr>
              </a:solidFill>
              <a:ln>
                <a:noFill/>
              </a:ln>
              <a:effectLst/>
            </p:spPr>
            <p:txBody>
              <a:bodyPr wrap="square" lIns="91440" tIns="45720" rIns="91440" bIns="45720" anchor="ctr">
                <a:noAutofit/>
              </a:bodyPr>
              <a:lstStyle/>
              <a:p>
                <a:pPr algn="ctr"/>
                <a:endParaRPr/>
              </a:p>
            </p:txBody>
          </p:sp>
          <p:sp>
            <p:nvSpPr>
              <p:cNvPr id="9" name="Title-1">
                <a:extLst>
                  <a:ext uri="{FF2B5EF4-FFF2-40B4-BE49-F238E27FC236}">
                    <a16:creationId xmlns:a16="http://schemas.microsoft.com/office/drawing/2014/main" id="{C7475444-735B-3E24-6555-84C47DBDE2E6}"/>
                  </a:ext>
                </a:extLst>
              </p:cNvPr>
              <p:cNvSpPr txBox="1"/>
              <p:nvPr>
                <p:custDataLst>
                  <p:tags r:id="rId6"/>
                </p:custDataLst>
              </p:nvPr>
            </p:nvSpPr>
            <p:spPr>
              <a:xfrm>
                <a:off x="5027129" y="1353714"/>
                <a:ext cx="2675297" cy="344730"/>
              </a:xfrm>
              <a:prstGeom prst="rect">
                <a:avLst/>
              </a:prstGeom>
              <a:noFill/>
            </p:spPr>
            <p:txBody>
              <a:bodyPr wrap="square">
                <a:spAutoFit/>
              </a:bodyPr>
              <a:lstStyle/>
              <a:p>
                <a:r>
                  <a:rPr lang="zh-CN" altLang="en-US" sz="1800" b="1" dirty="0">
                    <a:solidFill>
                      <a:schemeClr val="accent1"/>
                    </a:solidFill>
                    <a:latin typeface="Arial" panose="020B0604020202020204" pitchFamily="34" charset="0"/>
                    <a:ea typeface="Microsoft YaHei" panose="020B0503020204020204" pitchFamily="34" charset="-122"/>
                  </a:rPr>
                  <a:t>数据上传模块</a:t>
                </a:r>
              </a:p>
            </p:txBody>
          </p:sp>
          <p:sp>
            <p:nvSpPr>
              <p:cNvPr id="10" name="Body-1">
                <a:extLst>
                  <a:ext uri="{FF2B5EF4-FFF2-40B4-BE49-F238E27FC236}">
                    <a16:creationId xmlns:a16="http://schemas.microsoft.com/office/drawing/2014/main" id="{7FB89590-5D82-B2C7-18D7-0C73973CA693}"/>
                  </a:ext>
                </a:extLst>
              </p:cNvPr>
              <p:cNvSpPr/>
              <p:nvPr>
                <p:custDataLst>
                  <p:tags r:id="rId7"/>
                </p:custDataLst>
              </p:nvPr>
            </p:nvSpPr>
            <p:spPr>
              <a:xfrm>
                <a:off x="5027128" y="1693329"/>
                <a:ext cx="3405659" cy="344710"/>
              </a:xfrm>
              <a:prstGeom prst="rect">
                <a:avLst/>
              </a:prstGeom>
              <a:ln>
                <a:noFill/>
              </a:ln>
            </p:spPr>
            <p:txBody>
              <a:bodyPr wrap="square" lIns="91440" tIns="45720" rIns="91440" bIns="45720" anchor="t">
                <a:noAutofit/>
              </a:bodyPr>
              <a:lstStyle/>
              <a:p>
                <a:pPr>
                  <a:lnSpc>
                    <a:spcPct val="130000"/>
                  </a:lnSpc>
                </a:pPr>
                <a:r>
                  <a:rPr kumimoji="1" lang="zh-CN" altLang="en-US" sz="1400" dirty="0">
                    <a:solidFill>
                      <a:schemeClr val="tx1"/>
                    </a:solidFill>
                    <a:latin typeface="Arial" panose="020B0604020202020204" pitchFamily="34" charset="0"/>
                    <a:ea typeface="Microsoft YaHei" panose="020B0503020204020204" pitchFamily="34" charset="-122"/>
                    <a:sym typeface="Arial" panose="020B0604020202020204" pitchFamily="34" charset="0"/>
                  </a:rPr>
                  <a:t>上传带有规定特征值的水质数据。</a:t>
                </a:r>
              </a:p>
            </p:txBody>
          </p:sp>
          <p:cxnSp>
            <p:nvCxnSpPr>
              <p:cNvPr id="11" name="1">
                <a:extLst>
                  <a:ext uri="{FF2B5EF4-FFF2-40B4-BE49-F238E27FC236}">
                    <a16:creationId xmlns:a16="http://schemas.microsoft.com/office/drawing/2014/main" id="{8BACC4B8-A3A0-88DA-276C-DFF598134086}"/>
                  </a:ext>
                </a:extLst>
              </p:cNvPr>
              <p:cNvCxnSpPr/>
              <p:nvPr>
                <p:custDataLst>
                  <p:tags r:id="rId8"/>
                </p:custDataLst>
              </p:nvPr>
            </p:nvCxnSpPr>
            <p:spPr>
              <a:xfrm>
                <a:off x="5116028" y="2070250"/>
                <a:ext cx="3451578" cy="0"/>
              </a:xfrm>
              <a:prstGeom prst="line">
                <a:avLst/>
              </a:prstGeom>
              <a:ln w="6350" cap="rnd">
                <a:solidFill>
                  <a:schemeClr val="accent1"/>
                </a:solidFill>
                <a:prstDash val="dash"/>
                <a:round/>
              </a:ln>
            </p:spPr>
            <p:style>
              <a:lnRef idx="1">
                <a:schemeClr val="accent1"/>
              </a:lnRef>
              <a:fillRef idx="0">
                <a:schemeClr val="accent1"/>
              </a:fillRef>
              <a:effectRef idx="0">
                <a:schemeClr val="accent1"/>
              </a:effectRef>
              <a:fontRef idx="minor">
                <a:schemeClr val="tx1"/>
              </a:fontRef>
            </p:style>
          </p:cxnSp>
        </p:grpSp>
      </p:grpSp>
      <p:grpSp>
        <p:nvGrpSpPr>
          <p:cNvPr id="60" name="组合 59">
            <a:extLst>
              <a:ext uri="{FF2B5EF4-FFF2-40B4-BE49-F238E27FC236}">
                <a16:creationId xmlns:a16="http://schemas.microsoft.com/office/drawing/2014/main" id="{DFE36AE8-9AC4-0E54-818A-1B02C5808697}"/>
              </a:ext>
            </a:extLst>
          </p:cNvPr>
          <p:cNvGrpSpPr/>
          <p:nvPr/>
        </p:nvGrpSpPr>
        <p:grpSpPr>
          <a:xfrm>
            <a:off x="8439136" y="1813453"/>
            <a:ext cx="3613882" cy="4711717"/>
            <a:chOff x="4140225" y="1288085"/>
            <a:chExt cx="3898850" cy="4688230"/>
          </a:xfrm>
        </p:grpSpPr>
        <p:sp>
          <p:nvSpPr>
            <p:cNvPr id="61" name="任意多边形: 形状 60">
              <a:extLst>
                <a:ext uri="{FF2B5EF4-FFF2-40B4-BE49-F238E27FC236}">
                  <a16:creationId xmlns:a16="http://schemas.microsoft.com/office/drawing/2014/main" id="{4644E24D-596B-71F5-1F5A-55B24D05461E}"/>
                </a:ext>
              </a:extLst>
            </p:cNvPr>
            <p:cNvSpPr/>
            <p:nvPr/>
          </p:nvSpPr>
          <p:spPr>
            <a:xfrm>
              <a:off x="5729322" y="3554303"/>
              <a:ext cx="336915" cy="545916"/>
            </a:xfrm>
            <a:custGeom>
              <a:avLst/>
              <a:gdLst>
                <a:gd name="connsiteX0" fmla="*/ 0 w 336915"/>
                <a:gd name="connsiteY0" fmla="*/ 164003 h 545916"/>
                <a:gd name="connsiteX1" fmla="*/ 336915 w 336915"/>
                <a:gd name="connsiteY1" fmla="*/ 0 h 545916"/>
                <a:gd name="connsiteX2" fmla="*/ 336915 w 336915"/>
                <a:gd name="connsiteY2" fmla="*/ 350620 h 545916"/>
                <a:gd name="connsiteX3" fmla="*/ 0 w 336915"/>
                <a:gd name="connsiteY3" fmla="*/ 545917 h 545916"/>
                <a:gd name="connsiteX4" fmla="*/ 0 w 336915"/>
                <a:gd name="connsiteY4" fmla="*/ 164003 h 545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915" h="545916">
                  <a:moveTo>
                    <a:pt x="0" y="164003"/>
                  </a:moveTo>
                  <a:lnTo>
                    <a:pt x="336915" y="0"/>
                  </a:lnTo>
                  <a:lnTo>
                    <a:pt x="336915" y="350620"/>
                  </a:lnTo>
                  <a:lnTo>
                    <a:pt x="0" y="545917"/>
                  </a:lnTo>
                  <a:lnTo>
                    <a:pt x="0" y="164003"/>
                  </a:lnTo>
                  <a:close/>
                </a:path>
              </a:pathLst>
            </a:custGeom>
            <a:solidFill>
              <a:srgbClr val="A2B7EB"/>
            </a:solidFill>
            <a:ln w="22838" cap="flat">
              <a:noFill/>
              <a:prstDash val="solid"/>
              <a:miter/>
            </a:ln>
          </p:spPr>
          <p:txBody>
            <a:bodyPr rtlCol="0" anchor="ctr"/>
            <a:lstStyle/>
            <a:p>
              <a:endParaRPr lang="zh-CN" altLang="en-US"/>
            </a:p>
          </p:txBody>
        </p:sp>
        <p:sp>
          <p:nvSpPr>
            <p:cNvPr id="62" name="任意多边形: 形状 61">
              <a:extLst>
                <a:ext uri="{FF2B5EF4-FFF2-40B4-BE49-F238E27FC236}">
                  <a16:creationId xmlns:a16="http://schemas.microsoft.com/office/drawing/2014/main" id="{1BDEAF3A-5AC6-9C9B-D4F3-0278620443E7}"/>
                </a:ext>
              </a:extLst>
            </p:cNvPr>
            <p:cNvSpPr/>
            <p:nvPr/>
          </p:nvSpPr>
          <p:spPr>
            <a:xfrm>
              <a:off x="5458370" y="3890654"/>
              <a:ext cx="1154697" cy="699890"/>
            </a:xfrm>
            <a:custGeom>
              <a:avLst/>
              <a:gdLst>
                <a:gd name="connsiteX0" fmla="*/ 54 w 1154697"/>
                <a:gd name="connsiteY0" fmla="*/ 498293 h 699890"/>
                <a:gd name="connsiteX1" fmla="*/ 1424 w 1154697"/>
                <a:gd name="connsiteY1" fmla="*/ 497151 h 699890"/>
                <a:gd name="connsiteX2" fmla="*/ 38885 w 1154697"/>
                <a:gd name="connsiteY2" fmla="*/ 439133 h 699890"/>
                <a:gd name="connsiteX3" fmla="*/ 220476 w 1154697"/>
                <a:gd name="connsiteY3" fmla="*/ 334518 h 699890"/>
                <a:gd name="connsiteX4" fmla="*/ 270500 w 1154697"/>
                <a:gd name="connsiteY4" fmla="*/ 248177 h 699890"/>
                <a:gd name="connsiteX5" fmla="*/ 270500 w 1154697"/>
                <a:gd name="connsiteY5" fmla="*/ 209802 h 699890"/>
                <a:gd name="connsiteX6" fmla="*/ 607643 w 1154697"/>
                <a:gd name="connsiteY6" fmla="*/ 14506 h 699890"/>
                <a:gd name="connsiteX7" fmla="*/ 607643 w 1154697"/>
                <a:gd name="connsiteY7" fmla="*/ 25927 h 699890"/>
                <a:gd name="connsiteX8" fmla="*/ 657392 w 1154697"/>
                <a:gd name="connsiteY8" fmla="*/ 75767 h 699890"/>
                <a:gd name="connsiteX9" fmla="*/ 682336 w 1154697"/>
                <a:gd name="connsiteY9" fmla="*/ 69098 h 699890"/>
                <a:gd name="connsiteX10" fmla="*/ 762509 w 1154697"/>
                <a:gd name="connsiteY10" fmla="*/ 23414 h 699890"/>
                <a:gd name="connsiteX11" fmla="*/ 917148 w 1154697"/>
                <a:gd name="connsiteY11" fmla="*/ 12450 h 699890"/>
                <a:gd name="connsiteX12" fmla="*/ 1128663 w 1154697"/>
                <a:gd name="connsiteY12" fmla="*/ 123232 h 699890"/>
                <a:gd name="connsiteX13" fmla="*/ 1154245 w 1154697"/>
                <a:gd name="connsiteY13" fmla="*/ 159551 h 699890"/>
                <a:gd name="connsiteX14" fmla="*/ 1154245 w 1154697"/>
                <a:gd name="connsiteY14" fmla="*/ 210031 h 699890"/>
                <a:gd name="connsiteX15" fmla="*/ 1114729 w 1154697"/>
                <a:gd name="connsiteY15" fmla="*/ 259825 h 699890"/>
                <a:gd name="connsiteX16" fmla="*/ 392475 w 1154697"/>
                <a:gd name="connsiteY16" fmla="*/ 676230 h 699890"/>
                <a:gd name="connsiteX17" fmla="*/ 237607 w 1154697"/>
                <a:gd name="connsiteY17" fmla="*/ 687194 h 699890"/>
                <a:gd name="connsiteX18" fmla="*/ 26322 w 1154697"/>
                <a:gd name="connsiteY18" fmla="*/ 576640 h 699890"/>
                <a:gd name="connsiteX19" fmla="*/ 54 w 1154697"/>
                <a:gd name="connsiteY19" fmla="*/ 498293 h 699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54697" h="699890">
                  <a:moveTo>
                    <a:pt x="54" y="498293"/>
                  </a:moveTo>
                  <a:lnTo>
                    <a:pt x="1424" y="497151"/>
                  </a:lnTo>
                  <a:cubicBezTo>
                    <a:pt x="-3601" y="478192"/>
                    <a:pt x="9190" y="456264"/>
                    <a:pt x="38885" y="439133"/>
                  </a:cubicBezTo>
                  <a:lnTo>
                    <a:pt x="220476" y="334518"/>
                  </a:lnTo>
                  <a:cubicBezTo>
                    <a:pt x="251450" y="316793"/>
                    <a:pt x="270522" y="283855"/>
                    <a:pt x="270500" y="248177"/>
                  </a:cubicBezTo>
                  <a:lnTo>
                    <a:pt x="270500" y="209802"/>
                  </a:lnTo>
                  <a:lnTo>
                    <a:pt x="607643" y="14506"/>
                  </a:lnTo>
                  <a:lnTo>
                    <a:pt x="607643" y="25927"/>
                  </a:lnTo>
                  <a:cubicBezTo>
                    <a:pt x="607621" y="53428"/>
                    <a:pt x="629891" y="75744"/>
                    <a:pt x="657392" y="75767"/>
                  </a:cubicBezTo>
                  <a:cubicBezTo>
                    <a:pt x="666140" y="75767"/>
                    <a:pt x="674752" y="73483"/>
                    <a:pt x="682336" y="69098"/>
                  </a:cubicBezTo>
                  <a:lnTo>
                    <a:pt x="762509" y="23414"/>
                  </a:lnTo>
                  <a:cubicBezTo>
                    <a:pt x="808193" y="-3082"/>
                    <a:pt x="878088" y="-8107"/>
                    <a:pt x="917148" y="12450"/>
                  </a:cubicBezTo>
                  <a:lnTo>
                    <a:pt x="1128663" y="123232"/>
                  </a:lnTo>
                  <a:cubicBezTo>
                    <a:pt x="1143623" y="129194"/>
                    <a:pt x="1153674" y="143447"/>
                    <a:pt x="1154245" y="159551"/>
                  </a:cubicBezTo>
                  <a:cubicBezTo>
                    <a:pt x="1154245" y="159551"/>
                    <a:pt x="1154245" y="210031"/>
                    <a:pt x="1154245" y="210031"/>
                  </a:cubicBezTo>
                  <a:cubicBezTo>
                    <a:pt x="1154245" y="226933"/>
                    <a:pt x="1140312" y="244978"/>
                    <a:pt x="1114729" y="259825"/>
                  </a:cubicBezTo>
                  <a:lnTo>
                    <a:pt x="392475" y="676230"/>
                  </a:lnTo>
                  <a:cubicBezTo>
                    <a:pt x="345146" y="703046"/>
                    <a:pt x="288247" y="707066"/>
                    <a:pt x="237607" y="687194"/>
                  </a:cubicBezTo>
                  <a:lnTo>
                    <a:pt x="26322" y="576640"/>
                  </a:lnTo>
                  <a:cubicBezTo>
                    <a:pt x="-6342" y="555169"/>
                    <a:pt x="54" y="528444"/>
                    <a:pt x="54" y="498293"/>
                  </a:cubicBezTo>
                  <a:close/>
                </a:path>
              </a:pathLst>
            </a:custGeom>
            <a:gradFill>
              <a:gsLst>
                <a:gs pos="0">
                  <a:srgbClr val="EEF2FC"/>
                </a:gs>
                <a:gs pos="59000">
                  <a:srgbClr val="D9E2F9"/>
                </a:gs>
                <a:gs pos="100000">
                  <a:srgbClr val="D0DBF8"/>
                </a:gs>
              </a:gsLst>
              <a:lin ang="0" scaled="1"/>
            </a:gradFill>
            <a:ln w="22838" cap="flat">
              <a:noFill/>
              <a:prstDash val="solid"/>
              <a:miter/>
            </a:ln>
          </p:spPr>
          <p:txBody>
            <a:bodyPr rtlCol="0" anchor="ctr"/>
            <a:lstStyle/>
            <a:p>
              <a:endParaRPr lang="zh-CN" altLang="en-US"/>
            </a:p>
          </p:txBody>
        </p:sp>
        <p:sp>
          <p:nvSpPr>
            <p:cNvPr id="63" name="任意多边形: 形状 62">
              <a:extLst>
                <a:ext uri="{FF2B5EF4-FFF2-40B4-BE49-F238E27FC236}">
                  <a16:creationId xmlns:a16="http://schemas.microsoft.com/office/drawing/2014/main" id="{CCCB4431-AD66-7A65-922A-D3C146054FB1}"/>
                </a:ext>
              </a:extLst>
            </p:cNvPr>
            <p:cNvSpPr/>
            <p:nvPr/>
          </p:nvSpPr>
          <p:spPr>
            <a:xfrm>
              <a:off x="5478613" y="4091997"/>
              <a:ext cx="1114125" cy="480877"/>
            </a:xfrm>
            <a:custGeom>
              <a:avLst/>
              <a:gdLst>
                <a:gd name="connsiteX0" fmla="*/ 5851 w 1114125"/>
                <a:gd name="connsiteY0" fmla="*/ 323218 h 480877"/>
                <a:gd name="connsiteX1" fmla="*/ 217365 w 1114125"/>
                <a:gd name="connsiteY1" fmla="*/ 433772 h 480877"/>
                <a:gd name="connsiteX2" fmla="*/ 372003 w 1114125"/>
                <a:gd name="connsiteY2" fmla="*/ 422808 h 480877"/>
                <a:gd name="connsiteX3" fmla="*/ 1095628 w 1114125"/>
                <a:gd name="connsiteY3" fmla="*/ 7318 h 480877"/>
                <a:gd name="connsiteX4" fmla="*/ 1106592 w 1114125"/>
                <a:gd name="connsiteY4" fmla="*/ -220 h 480877"/>
                <a:gd name="connsiteX5" fmla="*/ 1113673 w 1114125"/>
                <a:gd name="connsiteY5" fmla="*/ 5262 h 480877"/>
                <a:gd name="connsiteX6" fmla="*/ 1113673 w 1114125"/>
                <a:gd name="connsiteY6" fmla="*/ 11886 h 480877"/>
                <a:gd name="connsiteX7" fmla="*/ 1084436 w 1114125"/>
                <a:gd name="connsiteY7" fmla="*/ 44092 h 480877"/>
                <a:gd name="connsiteX8" fmla="*/ 361724 w 1114125"/>
                <a:gd name="connsiteY8" fmla="*/ 459583 h 480877"/>
                <a:gd name="connsiteX9" fmla="*/ 277896 w 1114125"/>
                <a:gd name="connsiteY9" fmla="*/ 480598 h 480877"/>
                <a:gd name="connsiteX10" fmla="*/ 226730 w 1114125"/>
                <a:gd name="connsiteY10" fmla="*/ 470319 h 480877"/>
                <a:gd name="connsiteX11" fmla="*/ 16587 w 1114125"/>
                <a:gd name="connsiteY11" fmla="*/ 360222 h 480877"/>
                <a:gd name="connsiteX12" fmla="*/ -317 w 1114125"/>
                <a:gd name="connsiteY12" fmla="*/ 319335 h 480877"/>
                <a:gd name="connsiteX13" fmla="*/ 5851 w 1114125"/>
                <a:gd name="connsiteY13" fmla="*/ 323218 h 480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4125" h="480877">
                  <a:moveTo>
                    <a:pt x="5851" y="323218"/>
                  </a:moveTo>
                  <a:lnTo>
                    <a:pt x="217365" y="433772"/>
                  </a:lnTo>
                  <a:cubicBezTo>
                    <a:pt x="256424" y="454558"/>
                    <a:pt x="325634" y="449533"/>
                    <a:pt x="372003" y="422808"/>
                  </a:cubicBezTo>
                  <a:lnTo>
                    <a:pt x="1095628" y="7318"/>
                  </a:lnTo>
                  <a:cubicBezTo>
                    <a:pt x="1099443" y="5056"/>
                    <a:pt x="1103097" y="2521"/>
                    <a:pt x="1106592" y="-220"/>
                  </a:cubicBezTo>
                  <a:lnTo>
                    <a:pt x="1113673" y="5262"/>
                  </a:lnTo>
                  <a:lnTo>
                    <a:pt x="1113673" y="11886"/>
                  </a:lnTo>
                  <a:cubicBezTo>
                    <a:pt x="1113673" y="18967"/>
                    <a:pt x="1106136" y="31530"/>
                    <a:pt x="1084436" y="44092"/>
                  </a:cubicBezTo>
                  <a:lnTo>
                    <a:pt x="361724" y="459583"/>
                  </a:lnTo>
                  <a:cubicBezTo>
                    <a:pt x="335981" y="473517"/>
                    <a:pt x="307156" y="480757"/>
                    <a:pt x="277896" y="480598"/>
                  </a:cubicBezTo>
                  <a:cubicBezTo>
                    <a:pt x="260285" y="481169"/>
                    <a:pt x="242765" y="477651"/>
                    <a:pt x="226730" y="470319"/>
                  </a:cubicBezTo>
                  <a:lnTo>
                    <a:pt x="16587" y="360222"/>
                  </a:lnTo>
                  <a:cubicBezTo>
                    <a:pt x="368" y="350172"/>
                    <a:pt x="-1002" y="340349"/>
                    <a:pt x="-317" y="319335"/>
                  </a:cubicBezTo>
                  <a:cubicBezTo>
                    <a:pt x="1671" y="320751"/>
                    <a:pt x="3726" y="322053"/>
                    <a:pt x="5851" y="323218"/>
                  </a:cubicBezTo>
                  <a:close/>
                </a:path>
              </a:pathLst>
            </a:custGeom>
            <a:solidFill>
              <a:srgbClr val="5A43DB"/>
            </a:solidFill>
            <a:ln w="22838" cap="flat">
              <a:noFill/>
              <a:prstDash val="solid"/>
              <a:miter/>
            </a:ln>
          </p:spPr>
          <p:txBody>
            <a:bodyPr rtlCol="0" anchor="ctr"/>
            <a:lstStyle/>
            <a:p>
              <a:endParaRPr lang="zh-CN" altLang="en-US"/>
            </a:p>
          </p:txBody>
        </p:sp>
        <p:sp>
          <p:nvSpPr>
            <p:cNvPr id="64" name="任意多边形: 形状 63">
              <a:extLst>
                <a:ext uri="{FF2B5EF4-FFF2-40B4-BE49-F238E27FC236}">
                  <a16:creationId xmlns:a16="http://schemas.microsoft.com/office/drawing/2014/main" id="{CF641980-1628-F02F-F041-37CD48BCDE2C}"/>
                </a:ext>
              </a:extLst>
            </p:cNvPr>
            <p:cNvSpPr/>
            <p:nvPr/>
          </p:nvSpPr>
          <p:spPr>
            <a:xfrm>
              <a:off x="4576039" y="1288085"/>
              <a:ext cx="2587288" cy="3209733"/>
            </a:xfrm>
            <a:custGeom>
              <a:avLst/>
              <a:gdLst>
                <a:gd name="connsiteX0" fmla="*/ -447 w 2587288"/>
                <a:gd name="connsiteY0" fmla="*/ 3016805 h 3209733"/>
                <a:gd name="connsiteX1" fmla="*/ -447 w 2587288"/>
                <a:gd name="connsiteY1" fmla="*/ 1512908 h 3209733"/>
                <a:gd name="connsiteX2" fmla="*/ 149395 w 2587288"/>
                <a:gd name="connsiteY2" fmla="*/ 1251598 h 3209733"/>
                <a:gd name="connsiteX3" fmla="*/ 2282582 w 2587288"/>
                <a:gd name="connsiteY3" fmla="*/ 19974 h 3209733"/>
                <a:gd name="connsiteX4" fmla="*/ 2423972 w 2587288"/>
                <a:gd name="connsiteY4" fmla="*/ 15634 h 3209733"/>
                <a:gd name="connsiteX5" fmla="*/ 2507572 w 2587288"/>
                <a:gd name="connsiteY5" fmla="*/ 61317 h 3209733"/>
                <a:gd name="connsiteX6" fmla="*/ 2586834 w 2587288"/>
                <a:gd name="connsiteY6" fmla="*/ 193342 h 3209733"/>
                <a:gd name="connsiteX7" fmla="*/ 2586834 w 2587288"/>
                <a:gd name="connsiteY7" fmla="*/ 1691986 h 3209733"/>
                <a:gd name="connsiteX8" fmla="*/ 2437677 w 2587288"/>
                <a:gd name="connsiteY8" fmla="*/ 1951240 h 3209733"/>
                <a:gd name="connsiteX9" fmla="*/ 304947 w 2587288"/>
                <a:gd name="connsiteY9" fmla="*/ 3188803 h 3209733"/>
                <a:gd name="connsiteX10" fmla="*/ 71276 w 2587288"/>
                <a:gd name="connsiteY10" fmla="*/ 3143120 h 3209733"/>
                <a:gd name="connsiteX11" fmla="*/ -447 w 2587288"/>
                <a:gd name="connsiteY11" fmla="*/ 3016805 h 32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7288" h="3209733">
                  <a:moveTo>
                    <a:pt x="-447" y="3016805"/>
                  </a:moveTo>
                  <a:lnTo>
                    <a:pt x="-447" y="1512908"/>
                  </a:lnTo>
                  <a:cubicBezTo>
                    <a:pt x="-1132" y="1405186"/>
                    <a:pt x="56087" y="1305413"/>
                    <a:pt x="149395" y="1251598"/>
                  </a:cubicBezTo>
                  <a:lnTo>
                    <a:pt x="2282582" y="19974"/>
                  </a:lnTo>
                  <a:cubicBezTo>
                    <a:pt x="2325936" y="-5312"/>
                    <a:pt x="2379156" y="-6957"/>
                    <a:pt x="2423972" y="15634"/>
                  </a:cubicBezTo>
                  <a:lnTo>
                    <a:pt x="2507572" y="61317"/>
                  </a:lnTo>
                  <a:cubicBezTo>
                    <a:pt x="2556568" y="87083"/>
                    <a:pt x="2587131" y="137997"/>
                    <a:pt x="2586834" y="193342"/>
                  </a:cubicBezTo>
                  <a:lnTo>
                    <a:pt x="2586834" y="1691986"/>
                  </a:lnTo>
                  <a:cubicBezTo>
                    <a:pt x="2586788" y="1798794"/>
                    <a:pt x="2529980" y="1897516"/>
                    <a:pt x="2437677" y="1951240"/>
                  </a:cubicBezTo>
                  <a:lnTo>
                    <a:pt x="304947" y="3188803"/>
                  </a:lnTo>
                  <a:cubicBezTo>
                    <a:pt x="223631" y="3236086"/>
                    <a:pt x="154877" y="3194514"/>
                    <a:pt x="71276" y="3143120"/>
                  </a:cubicBezTo>
                  <a:cubicBezTo>
                    <a:pt x="26872" y="3116509"/>
                    <a:pt x="-355" y="3068587"/>
                    <a:pt x="-447" y="3016805"/>
                  </a:cubicBezTo>
                  <a:close/>
                </a:path>
              </a:pathLst>
            </a:custGeom>
            <a:gradFill>
              <a:gsLst>
                <a:gs pos="0">
                  <a:srgbClr val="D5DFF9"/>
                </a:gs>
                <a:gs pos="50000">
                  <a:srgbClr val="E1E8FA"/>
                </a:gs>
                <a:gs pos="100000">
                  <a:srgbClr val="EEF2FC"/>
                </a:gs>
              </a:gsLst>
              <a:lin ang="0" scaled="1"/>
            </a:gradFill>
            <a:ln w="22838" cap="flat">
              <a:noFill/>
              <a:prstDash val="solid"/>
              <a:miter/>
            </a:ln>
          </p:spPr>
          <p:txBody>
            <a:bodyPr rtlCol="0" anchor="ctr"/>
            <a:lstStyle/>
            <a:p>
              <a:endParaRPr lang="zh-CN" altLang="en-US"/>
            </a:p>
          </p:txBody>
        </p:sp>
        <p:sp>
          <p:nvSpPr>
            <p:cNvPr id="65" name="任意多边形: 形状 64">
              <a:extLst>
                <a:ext uri="{FF2B5EF4-FFF2-40B4-BE49-F238E27FC236}">
                  <a16:creationId xmlns:a16="http://schemas.microsoft.com/office/drawing/2014/main" id="{9444E3B6-B48B-5B25-D9C4-FC41D48B2A30}"/>
                </a:ext>
              </a:extLst>
            </p:cNvPr>
            <p:cNvSpPr/>
            <p:nvPr/>
          </p:nvSpPr>
          <p:spPr>
            <a:xfrm>
              <a:off x="4605965" y="1320156"/>
              <a:ext cx="2354296" cy="3066041"/>
            </a:xfrm>
            <a:custGeom>
              <a:avLst/>
              <a:gdLst>
                <a:gd name="connsiteX0" fmla="*/ 36781 w 2354296"/>
                <a:gd name="connsiteY0" fmla="*/ 3065821 h 3066041"/>
                <a:gd name="connsiteX1" fmla="*/ -451 w 2354296"/>
                <a:gd name="connsiteY1" fmla="*/ 2981536 h 3066041"/>
                <a:gd name="connsiteX2" fmla="*/ -451 w 2354296"/>
                <a:gd name="connsiteY2" fmla="*/ 1477181 h 3066041"/>
                <a:gd name="connsiteX3" fmla="*/ 132488 w 2354296"/>
                <a:gd name="connsiteY3" fmla="*/ 1245110 h 3066041"/>
                <a:gd name="connsiteX4" fmla="*/ 2265675 w 2354296"/>
                <a:gd name="connsiteY4" fmla="*/ 15312 h 3066041"/>
                <a:gd name="connsiteX5" fmla="*/ 2323007 w 2354296"/>
                <a:gd name="connsiteY5" fmla="*/ -220 h 3066041"/>
                <a:gd name="connsiteX6" fmla="*/ 2353844 w 2354296"/>
                <a:gd name="connsiteY6" fmla="*/ 3891 h 3066041"/>
                <a:gd name="connsiteX7" fmla="*/ 2321409 w 2354296"/>
                <a:gd name="connsiteY7" fmla="*/ 18282 h 3066041"/>
                <a:gd name="connsiteX8" fmla="*/ 188450 w 2354296"/>
                <a:gd name="connsiteY8" fmla="*/ 1248764 h 3066041"/>
                <a:gd name="connsiteX9" fmla="*/ 31756 w 2354296"/>
                <a:gd name="connsiteY9" fmla="*/ 1521723 h 3066041"/>
                <a:gd name="connsiteX10" fmla="*/ 31756 w 2354296"/>
                <a:gd name="connsiteY10" fmla="*/ 3025163 h 3066041"/>
                <a:gd name="connsiteX11" fmla="*/ 36781 w 2354296"/>
                <a:gd name="connsiteY11" fmla="*/ 3065821 h 3066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4296" h="3066041">
                  <a:moveTo>
                    <a:pt x="36781" y="3065821"/>
                  </a:moveTo>
                  <a:cubicBezTo>
                    <a:pt x="13094" y="3044191"/>
                    <a:pt x="-428" y="3013606"/>
                    <a:pt x="-451" y="2981536"/>
                  </a:cubicBezTo>
                  <a:lnTo>
                    <a:pt x="-451" y="1477181"/>
                  </a:lnTo>
                  <a:cubicBezTo>
                    <a:pt x="-816" y="1381612"/>
                    <a:pt x="49870" y="1293146"/>
                    <a:pt x="132488" y="1245110"/>
                  </a:cubicBezTo>
                  <a:lnTo>
                    <a:pt x="2265675" y="15312"/>
                  </a:lnTo>
                  <a:cubicBezTo>
                    <a:pt x="2283080" y="5171"/>
                    <a:pt x="2302861" y="-197"/>
                    <a:pt x="2323007" y="-220"/>
                  </a:cubicBezTo>
                  <a:cubicBezTo>
                    <a:pt x="2333424" y="-220"/>
                    <a:pt x="2343793" y="1173"/>
                    <a:pt x="2353844" y="3891"/>
                  </a:cubicBezTo>
                  <a:cubicBezTo>
                    <a:pt x="2342560" y="7546"/>
                    <a:pt x="2331687" y="12366"/>
                    <a:pt x="2321409" y="18282"/>
                  </a:cubicBezTo>
                  <a:lnTo>
                    <a:pt x="188450" y="1248764"/>
                  </a:lnTo>
                  <a:cubicBezTo>
                    <a:pt x="77211" y="1309295"/>
                    <a:pt x="31756" y="1388327"/>
                    <a:pt x="31756" y="1521723"/>
                  </a:cubicBezTo>
                  <a:lnTo>
                    <a:pt x="31756" y="3025163"/>
                  </a:lnTo>
                  <a:cubicBezTo>
                    <a:pt x="31779" y="3038868"/>
                    <a:pt x="33469" y="3052528"/>
                    <a:pt x="36781" y="3065821"/>
                  </a:cubicBezTo>
                  <a:close/>
                </a:path>
              </a:pathLst>
            </a:custGeom>
            <a:solidFill>
              <a:srgbClr val="5A43DB"/>
            </a:solidFill>
            <a:ln w="22838" cap="flat">
              <a:noFill/>
              <a:prstDash val="solid"/>
              <a:miter/>
            </a:ln>
          </p:spPr>
          <p:txBody>
            <a:bodyPr rtlCol="0" anchor="ctr"/>
            <a:lstStyle/>
            <a:p>
              <a:endParaRPr lang="zh-CN" altLang="en-US"/>
            </a:p>
          </p:txBody>
        </p:sp>
        <p:sp>
          <p:nvSpPr>
            <p:cNvPr id="66" name="任意多边形: 形状 65">
              <a:extLst>
                <a:ext uri="{FF2B5EF4-FFF2-40B4-BE49-F238E27FC236}">
                  <a16:creationId xmlns:a16="http://schemas.microsoft.com/office/drawing/2014/main" id="{DAB4BA49-F6A3-D22A-AC97-5543F1E54735}"/>
                </a:ext>
              </a:extLst>
            </p:cNvPr>
            <p:cNvSpPr/>
            <p:nvPr/>
          </p:nvSpPr>
          <p:spPr>
            <a:xfrm>
              <a:off x="4845120" y="1546517"/>
              <a:ext cx="2123593" cy="2689839"/>
            </a:xfrm>
            <a:custGeom>
              <a:avLst/>
              <a:gdLst>
                <a:gd name="connsiteX0" fmla="*/ 2123593 w 2123593"/>
                <a:gd name="connsiteY0" fmla="*/ 0 h 2689839"/>
                <a:gd name="connsiteX1" fmla="*/ 2123593 w 2123593"/>
                <a:gd name="connsiteY1" fmla="*/ 1456387 h 2689839"/>
                <a:gd name="connsiteX2" fmla="*/ 0 w 2123593"/>
                <a:gd name="connsiteY2" fmla="*/ 2689839 h 2689839"/>
                <a:gd name="connsiteX3" fmla="*/ 0 w 2123593"/>
                <a:gd name="connsiteY3" fmla="*/ 1228198 h 2689839"/>
                <a:gd name="connsiteX4" fmla="*/ 2123593 w 2123593"/>
                <a:gd name="connsiteY4" fmla="*/ 0 h 2689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3593" h="2689839">
                  <a:moveTo>
                    <a:pt x="2123593" y="0"/>
                  </a:moveTo>
                  <a:lnTo>
                    <a:pt x="2123593" y="1456387"/>
                  </a:lnTo>
                  <a:lnTo>
                    <a:pt x="0" y="2689839"/>
                  </a:lnTo>
                  <a:lnTo>
                    <a:pt x="0" y="1228198"/>
                  </a:lnTo>
                  <a:lnTo>
                    <a:pt x="2123593" y="0"/>
                  </a:lnTo>
                  <a:close/>
                </a:path>
              </a:pathLst>
            </a:custGeom>
            <a:solidFill>
              <a:srgbClr val="F7F9FF"/>
            </a:solidFill>
            <a:ln w="22838" cap="flat">
              <a:noFill/>
              <a:prstDash val="solid"/>
              <a:miter/>
            </a:ln>
          </p:spPr>
          <p:txBody>
            <a:bodyPr rtlCol="0" anchor="ctr"/>
            <a:lstStyle/>
            <a:p>
              <a:endParaRPr lang="zh-CN" altLang="en-US"/>
            </a:p>
          </p:txBody>
        </p:sp>
        <p:sp>
          <p:nvSpPr>
            <p:cNvPr id="67" name="任意多边形: 形状 66">
              <a:extLst>
                <a:ext uri="{FF2B5EF4-FFF2-40B4-BE49-F238E27FC236}">
                  <a16:creationId xmlns:a16="http://schemas.microsoft.com/office/drawing/2014/main" id="{B23E9E29-2619-0819-7A7B-0237FBCF7922}"/>
                </a:ext>
              </a:extLst>
            </p:cNvPr>
            <p:cNvSpPr/>
            <p:nvPr/>
          </p:nvSpPr>
          <p:spPr>
            <a:xfrm>
              <a:off x="4304228" y="2122971"/>
              <a:ext cx="947702" cy="1319478"/>
            </a:xfrm>
            <a:custGeom>
              <a:avLst/>
              <a:gdLst>
                <a:gd name="connsiteX0" fmla="*/ 947250 w 947702"/>
                <a:gd name="connsiteY0" fmla="*/ 39367 h 1319478"/>
                <a:gd name="connsiteX1" fmla="*/ 947250 w 947702"/>
                <a:gd name="connsiteY1" fmla="*/ 742892 h 1319478"/>
                <a:gd name="connsiteX2" fmla="*/ 897683 w 947702"/>
                <a:gd name="connsiteY2" fmla="*/ 829005 h 1319478"/>
                <a:gd name="connsiteX3" fmla="*/ 59164 w 947702"/>
                <a:gd name="connsiteY3" fmla="*/ 1313934 h 1319478"/>
                <a:gd name="connsiteX4" fmla="*/ 4870 w 947702"/>
                <a:gd name="connsiteY4" fmla="*/ 1299384 h 1319478"/>
                <a:gd name="connsiteX5" fmla="*/ -452 w 947702"/>
                <a:gd name="connsiteY5" fmla="*/ 1279443 h 1319478"/>
                <a:gd name="connsiteX6" fmla="*/ -452 w 947702"/>
                <a:gd name="connsiteY6" fmla="*/ 574777 h 1319478"/>
                <a:gd name="connsiteX7" fmla="*/ 49342 w 947702"/>
                <a:gd name="connsiteY7" fmla="*/ 488892 h 1319478"/>
                <a:gd name="connsiteX8" fmla="*/ 887632 w 947702"/>
                <a:gd name="connsiteY8" fmla="*/ 5105 h 1319478"/>
                <a:gd name="connsiteX9" fmla="*/ 941927 w 947702"/>
                <a:gd name="connsiteY9" fmla="*/ 19655 h 1319478"/>
                <a:gd name="connsiteX10" fmla="*/ 947250 w 947702"/>
                <a:gd name="connsiteY10" fmla="*/ 39367 h 1319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7702" h="1319478">
                  <a:moveTo>
                    <a:pt x="947250" y="39367"/>
                  </a:moveTo>
                  <a:lnTo>
                    <a:pt x="947250" y="742892"/>
                  </a:lnTo>
                  <a:cubicBezTo>
                    <a:pt x="947295" y="778387"/>
                    <a:pt x="928405" y="811211"/>
                    <a:pt x="897683" y="829005"/>
                  </a:cubicBezTo>
                  <a:lnTo>
                    <a:pt x="59164" y="1313934"/>
                  </a:lnTo>
                  <a:cubicBezTo>
                    <a:pt x="40160" y="1324898"/>
                    <a:pt x="15856" y="1318389"/>
                    <a:pt x="4870" y="1299384"/>
                  </a:cubicBezTo>
                  <a:cubicBezTo>
                    <a:pt x="1375" y="1293331"/>
                    <a:pt x="-475" y="1286456"/>
                    <a:pt x="-452" y="1279443"/>
                  </a:cubicBezTo>
                  <a:lnTo>
                    <a:pt x="-452" y="574777"/>
                  </a:lnTo>
                  <a:cubicBezTo>
                    <a:pt x="-316" y="539327"/>
                    <a:pt x="18643" y="506617"/>
                    <a:pt x="49342" y="488892"/>
                  </a:cubicBezTo>
                  <a:lnTo>
                    <a:pt x="887632" y="5105"/>
                  </a:lnTo>
                  <a:cubicBezTo>
                    <a:pt x="906637" y="-5859"/>
                    <a:pt x="930941" y="651"/>
                    <a:pt x="941927" y="19655"/>
                  </a:cubicBezTo>
                  <a:cubicBezTo>
                    <a:pt x="945377" y="25639"/>
                    <a:pt x="947227" y="32446"/>
                    <a:pt x="947250" y="39367"/>
                  </a:cubicBezTo>
                  <a:close/>
                </a:path>
              </a:pathLst>
            </a:custGeom>
            <a:gradFill>
              <a:gsLst>
                <a:gs pos="0">
                  <a:srgbClr val="EEF2FC"/>
                </a:gs>
                <a:gs pos="36000">
                  <a:srgbClr val="E9EEFB"/>
                </a:gs>
                <a:gs pos="76000">
                  <a:srgbClr val="DCE4FA"/>
                </a:gs>
                <a:gs pos="100000">
                  <a:srgbClr val="D0DBF8"/>
                </a:gs>
              </a:gsLst>
              <a:lin ang="0" scaled="1"/>
            </a:gradFill>
            <a:ln w="22838" cap="flat">
              <a:noFill/>
              <a:prstDash val="solid"/>
              <a:miter/>
            </a:ln>
          </p:spPr>
          <p:txBody>
            <a:bodyPr rtlCol="0" anchor="ctr"/>
            <a:lstStyle/>
            <a:p>
              <a:endParaRPr lang="zh-CN" altLang="en-US"/>
            </a:p>
          </p:txBody>
        </p:sp>
        <p:sp>
          <p:nvSpPr>
            <p:cNvPr id="68" name="任意多边形: 形状 67">
              <a:extLst>
                <a:ext uri="{FF2B5EF4-FFF2-40B4-BE49-F238E27FC236}">
                  <a16:creationId xmlns:a16="http://schemas.microsoft.com/office/drawing/2014/main" id="{C1A097C0-9A6A-D0B1-520A-F4BEF72F6FF1}"/>
                </a:ext>
              </a:extLst>
            </p:cNvPr>
            <p:cNvSpPr/>
            <p:nvPr/>
          </p:nvSpPr>
          <p:spPr>
            <a:xfrm>
              <a:off x="4941734" y="2857477"/>
              <a:ext cx="841324" cy="526577"/>
            </a:xfrm>
            <a:custGeom>
              <a:avLst/>
              <a:gdLst>
                <a:gd name="connsiteX0" fmla="*/ 840813 w 841324"/>
                <a:gd name="connsiteY0" fmla="*/ 21862 h 526577"/>
                <a:gd name="connsiteX1" fmla="*/ 840813 w 841324"/>
                <a:gd name="connsiteY1" fmla="*/ 27801 h 526577"/>
                <a:gd name="connsiteX2" fmla="*/ 815003 w 841324"/>
                <a:gd name="connsiteY2" fmla="*/ 73485 h 526577"/>
                <a:gd name="connsiteX3" fmla="*/ 30618 w 841324"/>
                <a:gd name="connsiteY3" fmla="*/ 523466 h 526577"/>
                <a:gd name="connsiteX4" fmla="*/ 2431 w 841324"/>
                <a:gd name="connsiteY4" fmla="*/ 516294 h 526577"/>
                <a:gd name="connsiteX5" fmla="*/ -446 w 841324"/>
                <a:gd name="connsiteY5" fmla="*/ 505649 h 526577"/>
                <a:gd name="connsiteX6" fmla="*/ -446 w 841324"/>
                <a:gd name="connsiteY6" fmla="*/ 499482 h 526577"/>
                <a:gd name="connsiteX7" fmla="*/ 25364 w 841324"/>
                <a:gd name="connsiteY7" fmla="*/ 453799 h 526577"/>
                <a:gd name="connsiteX8" fmla="*/ 809064 w 841324"/>
                <a:gd name="connsiteY8" fmla="*/ 3132 h 526577"/>
                <a:gd name="connsiteX9" fmla="*/ 837524 w 841324"/>
                <a:gd name="connsiteY9" fmla="*/ 9094 h 526577"/>
                <a:gd name="connsiteX10" fmla="*/ 840813 w 841324"/>
                <a:gd name="connsiteY10" fmla="*/ 21862 h 52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1324" h="526577">
                  <a:moveTo>
                    <a:pt x="840813" y="21862"/>
                  </a:moveTo>
                  <a:lnTo>
                    <a:pt x="840813" y="27801"/>
                  </a:lnTo>
                  <a:cubicBezTo>
                    <a:pt x="841156" y="46600"/>
                    <a:pt x="831288" y="64097"/>
                    <a:pt x="815003" y="73485"/>
                  </a:cubicBezTo>
                  <a:lnTo>
                    <a:pt x="30618" y="523466"/>
                  </a:lnTo>
                  <a:cubicBezTo>
                    <a:pt x="20865" y="529268"/>
                    <a:pt x="8233" y="526070"/>
                    <a:pt x="2431" y="516294"/>
                  </a:cubicBezTo>
                  <a:cubicBezTo>
                    <a:pt x="536" y="513073"/>
                    <a:pt x="-469" y="509395"/>
                    <a:pt x="-446" y="505649"/>
                  </a:cubicBezTo>
                  <a:lnTo>
                    <a:pt x="-446" y="499482"/>
                  </a:lnTo>
                  <a:cubicBezTo>
                    <a:pt x="-743" y="480707"/>
                    <a:pt x="9124" y="463232"/>
                    <a:pt x="25364" y="453799"/>
                  </a:cubicBezTo>
                  <a:lnTo>
                    <a:pt x="809064" y="3132"/>
                  </a:lnTo>
                  <a:cubicBezTo>
                    <a:pt x="818565" y="-3081"/>
                    <a:pt x="831312" y="-408"/>
                    <a:pt x="837524" y="9094"/>
                  </a:cubicBezTo>
                  <a:cubicBezTo>
                    <a:pt x="839992" y="12863"/>
                    <a:pt x="841156" y="17363"/>
                    <a:pt x="840813" y="21862"/>
                  </a:cubicBezTo>
                  <a:close/>
                </a:path>
              </a:pathLst>
            </a:custGeom>
            <a:solidFill>
              <a:srgbClr val="33E7D2"/>
            </a:solidFill>
            <a:ln w="22838" cap="flat">
              <a:noFill/>
              <a:prstDash val="solid"/>
              <a:miter/>
            </a:ln>
          </p:spPr>
          <p:txBody>
            <a:bodyPr rtlCol="0" anchor="ctr"/>
            <a:lstStyle/>
            <a:p>
              <a:endParaRPr lang="zh-CN" altLang="en-US"/>
            </a:p>
          </p:txBody>
        </p:sp>
        <p:sp>
          <p:nvSpPr>
            <p:cNvPr id="69" name="任意多边形: 形状 68">
              <a:extLst>
                <a:ext uri="{FF2B5EF4-FFF2-40B4-BE49-F238E27FC236}">
                  <a16:creationId xmlns:a16="http://schemas.microsoft.com/office/drawing/2014/main" id="{14977644-EED3-A46F-12EB-E4BA9D909021}"/>
                </a:ext>
              </a:extLst>
            </p:cNvPr>
            <p:cNvSpPr/>
            <p:nvPr/>
          </p:nvSpPr>
          <p:spPr>
            <a:xfrm>
              <a:off x="4941734" y="3350401"/>
              <a:ext cx="841324" cy="526577"/>
            </a:xfrm>
            <a:custGeom>
              <a:avLst/>
              <a:gdLst>
                <a:gd name="connsiteX0" fmla="*/ 840813 w 841324"/>
                <a:gd name="connsiteY0" fmla="*/ 21862 h 526577"/>
                <a:gd name="connsiteX1" fmla="*/ 840813 w 841324"/>
                <a:gd name="connsiteY1" fmla="*/ 27801 h 526577"/>
                <a:gd name="connsiteX2" fmla="*/ 815003 w 841324"/>
                <a:gd name="connsiteY2" fmla="*/ 73484 h 526577"/>
                <a:gd name="connsiteX3" fmla="*/ 30618 w 841324"/>
                <a:gd name="connsiteY3" fmla="*/ 523466 h 526577"/>
                <a:gd name="connsiteX4" fmla="*/ 2431 w 841324"/>
                <a:gd name="connsiteY4" fmla="*/ 516294 h 526577"/>
                <a:gd name="connsiteX5" fmla="*/ -446 w 841324"/>
                <a:gd name="connsiteY5" fmla="*/ 505649 h 526577"/>
                <a:gd name="connsiteX6" fmla="*/ -446 w 841324"/>
                <a:gd name="connsiteY6" fmla="*/ 499482 h 526577"/>
                <a:gd name="connsiteX7" fmla="*/ 25364 w 841324"/>
                <a:gd name="connsiteY7" fmla="*/ 453798 h 526577"/>
                <a:gd name="connsiteX8" fmla="*/ 809064 w 841324"/>
                <a:gd name="connsiteY8" fmla="*/ 3132 h 526577"/>
                <a:gd name="connsiteX9" fmla="*/ 837524 w 841324"/>
                <a:gd name="connsiteY9" fmla="*/ 9093 h 526577"/>
                <a:gd name="connsiteX10" fmla="*/ 840813 w 841324"/>
                <a:gd name="connsiteY10" fmla="*/ 21862 h 52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1324" h="526577">
                  <a:moveTo>
                    <a:pt x="840813" y="21862"/>
                  </a:moveTo>
                  <a:lnTo>
                    <a:pt x="840813" y="27801"/>
                  </a:lnTo>
                  <a:cubicBezTo>
                    <a:pt x="841156" y="46599"/>
                    <a:pt x="831288" y="64097"/>
                    <a:pt x="815003" y="73484"/>
                  </a:cubicBezTo>
                  <a:lnTo>
                    <a:pt x="30618" y="523466"/>
                  </a:lnTo>
                  <a:cubicBezTo>
                    <a:pt x="20865" y="529268"/>
                    <a:pt x="8233" y="526070"/>
                    <a:pt x="2431" y="516294"/>
                  </a:cubicBezTo>
                  <a:cubicBezTo>
                    <a:pt x="536" y="513073"/>
                    <a:pt x="-469" y="509396"/>
                    <a:pt x="-446" y="505649"/>
                  </a:cubicBezTo>
                  <a:lnTo>
                    <a:pt x="-446" y="499482"/>
                  </a:lnTo>
                  <a:cubicBezTo>
                    <a:pt x="-743" y="480706"/>
                    <a:pt x="9124" y="463233"/>
                    <a:pt x="25364" y="453798"/>
                  </a:cubicBezTo>
                  <a:lnTo>
                    <a:pt x="809064" y="3132"/>
                  </a:lnTo>
                  <a:cubicBezTo>
                    <a:pt x="818565" y="-3081"/>
                    <a:pt x="831312" y="-408"/>
                    <a:pt x="837524" y="9093"/>
                  </a:cubicBezTo>
                  <a:cubicBezTo>
                    <a:pt x="839992" y="12862"/>
                    <a:pt x="841156" y="17362"/>
                    <a:pt x="840813" y="21862"/>
                  </a:cubicBezTo>
                  <a:close/>
                </a:path>
              </a:pathLst>
            </a:custGeom>
            <a:solidFill>
              <a:srgbClr val="5A43DB"/>
            </a:solidFill>
            <a:ln w="22838" cap="flat">
              <a:noFill/>
              <a:prstDash val="solid"/>
              <a:miter/>
            </a:ln>
          </p:spPr>
          <p:txBody>
            <a:bodyPr rtlCol="0" anchor="ctr"/>
            <a:lstStyle/>
            <a:p>
              <a:endParaRPr lang="zh-CN" altLang="en-US"/>
            </a:p>
          </p:txBody>
        </p:sp>
        <p:sp>
          <p:nvSpPr>
            <p:cNvPr id="70" name="任意多边形: 形状 69">
              <a:extLst>
                <a:ext uri="{FF2B5EF4-FFF2-40B4-BE49-F238E27FC236}">
                  <a16:creationId xmlns:a16="http://schemas.microsoft.com/office/drawing/2014/main" id="{BA4F698B-8A2E-0B23-8261-1DE0B905DF85}"/>
                </a:ext>
              </a:extLst>
            </p:cNvPr>
            <p:cNvSpPr/>
            <p:nvPr/>
          </p:nvSpPr>
          <p:spPr>
            <a:xfrm>
              <a:off x="4938994" y="3233618"/>
              <a:ext cx="462099" cy="310850"/>
            </a:xfrm>
            <a:custGeom>
              <a:avLst/>
              <a:gdLst>
                <a:gd name="connsiteX0" fmla="*/ 461640 w 462099"/>
                <a:gd name="connsiteY0" fmla="*/ 20553 h 310850"/>
                <a:gd name="connsiteX1" fmla="*/ 461640 w 462099"/>
                <a:gd name="connsiteY1" fmla="*/ 26492 h 310850"/>
                <a:gd name="connsiteX2" fmla="*/ 435829 w 462099"/>
                <a:gd name="connsiteY2" fmla="*/ 72176 h 310850"/>
                <a:gd name="connsiteX3" fmla="*/ 30617 w 462099"/>
                <a:gd name="connsiteY3" fmla="*/ 307902 h 310850"/>
                <a:gd name="connsiteX4" fmla="*/ 2271 w 462099"/>
                <a:gd name="connsiteY4" fmla="*/ 300113 h 310850"/>
                <a:gd name="connsiteX5" fmla="*/ -448 w 462099"/>
                <a:gd name="connsiteY5" fmla="*/ 289857 h 310850"/>
                <a:gd name="connsiteX6" fmla="*/ -448 w 462099"/>
                <a:gd name="connsiteY6" fmla="*/ 283689 h 310850"/>
                <a:gd name="connsiteX7" fmla="*/ 25363 w 462099"/>
                <a:gd name="connsiteY7" fmla="*/ 238006 h 310850"/>
                <a:gd name="connsiteX8" fmla="*/ 430576 w 462099"/>
                <a:gd name="connsiteY8" fmla="*/ 2508 h 310850"/>
                <a:gd name="connsiteX9" fmla="*/ 458922 w 462099"/>
                <a:gd name="connsiteY9" fmla="*/ 10297 h 310850"/>
                <a:gd name="connsiteX10" fmla="*/ 461640 w 462099"/>
                <a:gd name="connsiteY10" fmla="*/ 20553 h 31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099" h="310850">
                  <a:moveTo>
                    <a:pt x="461640" y="20553"/>
                  </a:moveTo>
                  <a:lnTo>
                    <a:pt x="461640" y="26492"/>
                  </a:lnTo>
                  <a:cubicBezTo>
                    <a:pt x="461937" y="45268"/>
                    <a:pt x="452069" y="62742"/>
                    <a:pt x="435829" y="72176"/>
                  </a:cubicBezTo>
                  <a:lnTo>
                    <a:pt x="30617" y="307902"/>
                  </a:lnTo>
                  <a:cubicBezTo>
                    <a:pt x="20635" y="313590"/>
                    <a:pt x="7958" y="310095"/>
                    <a:pt x="2271" y="300113"/>
                  </a:cubicBezTo>
                  <a:cubicBezTo>
                    <a:pt x="489" y="296983"/>
                    <a:pt x="-448" y="293443"/>
                    <a:pt x="-448" y="289857"/>
                  </a:cubicBezTo>
                  <a:lnTo>
                    <a:pt x="-448" y="283689"/>
                  </a:lnTo>
                  <a:cubicBezTo>
                    <a:pt x="-699" y="264914"/>
                    <a:pt x="9146" y="247463"/>
                    <a:pt x="25363" y="238006"/>
                  </a:cubicBezTo>
                  <a:lnTo>
                    <a:pt x="430576" y="2508"/>
                  </a:lnTo>
                  <a:cubicBezTo>
                    <a:pt x="440557" y="-3179"/>
                    <a:pt x="453234" y="316"/>
                    <a:pt x="458922" y="10297"/>
                  </a:cubicBezTo>
                  <a:cubicBezTo>
                    <a:pt x="460704" y="13426"/>
                    <a:pt x="461640" y="16967"/>
                    <a:pt x="461640" y="20553"/>
                  </a:cubicBezTo>
                  <a:close/>
                </a:path>
              </a:pathLst>
            </a:custGeom>
            <a:solidFill>
              <a:srgbClr val="CD86FF"/>
            </a:solidFill>
            <a:ln w="22838" cap="flat">
              <a:noFill/>
              <a:prstDash val="solid"/>
              <a:miter/>
            </a:ln>
          </p:spPr>
          <p:txBody>
            <a:bodyPr rtlCol="0" anchor="ctr"/>
            <a:lstStyle/>
            <a:p>
              <a:endParaRPr lang="zh-CN" altLang="en-US"/>
            </a:p>
          </p:txBody>
        </p:sp>
        <p:sp>
          <p:nvSpPr>
            <p:cNvPr id="71" name="任意多边形: 形状 70">
              <a:extLst>
                <a:ext uri="{FF2B5EF4-FFF2-40B4-BE49-F238E27FC236}">
                  <a16:creationId xmlns:a16="http://schemas.microsoft.com/office/drawing/2014/main" id="{F1EFC843-3E8D-D769-C3C4-BC58FD012568}"/>
                </a:ext>
              </a:extLst>
            </p:cNvPr>
            <p:cNvSpPr/>
            <p:nvPr/>
          </p:nvSpPr>
          <p:spPr>
            <a:xfrm>
              <a:off x="4939051" y="3631329"/>
              <a:ext cx="63353" cy="87437"/>
            </a:xfrm>
            <a:custGeom>
              <a:avLst/>
              <a:gdLst>
                <a:gd name="connsiteX0" fmla="*/ 19596 w 63353"/>
                <a:gd name="connsiteY0" fmla="*/ 87214 h 87437"/>
                <a:gd name="connsiteX1" fmla="*/ 10916 w 63353"/>
                <a:gd name="connsiteY1" fmla="*/ 84930 h 87437"/>
                <a:gd name="connsiteX2" fmla="*/ -276 w 63353"/>
                <a:gd name="connsiteY2" fmla="*/ 59347 h 87437"/>
                <a:gd name="connsiteX3" fmla="*/ 28732 w 63353"/>
                <a:gd name="connsiteY3" fmla="*/ 3842 h 87437"/>
                <a:gd name="connsiteX4" fmla="*/ 51574 w 63353"/>
                <a:gd name="connsiteY4" fmla="*/ 2015 h 87437"/>
                <a:gd name="connsiteX5" fmla="*/ 62767 w 63353"/>
                <a:gd name="connsiteY5" fmla="*/ 26912 h 87437"/>
                <a:gd name="connsiteX6" fmla="*/ 32844 w 63353"/>
                <a:gd name="connsiteY6" fmla="*/ 83331 h 87437"/>
                <a:gd name="connsiteX7" fmla="*/ 19596 w 63353"/>
                <a:gd name="connsiteY7" fmla="*/ 87214 h 87437"/>
                <a:gd name="connsiteX8" fmla="*/ 42437 w 63353"/>
                <a:gd name="connsiteY8" fmla="*/ 6583 h 87437"/>
                <a:gd name="connsiteX9" fmla="*/ 32159 w 63353"/>
                <a:gd name="connsiteY9" fmla="*/ 9781 h 87437"/>
                <a:gd name="connsiteX10" fmla="*/ 6348 w 63353"/>
                <a:gd name="connsiteY10" fmla="*/ 59347 h 87437"/>
                <a:gd name="connsiteX11" fmla="*/ 14114 w 63353"/>
                <a:gd name="connsiteY11" fmla="*/ 78991 h 87437"/>
                <a:gd name="connsiteX12" fmla="*/ 29190 w 63353"/>
                <a:gd name="connsiteY12" fmla="*/ 77392 h 87437"/>
                <a:gd name="connsiteX13" fmla="*/ 55457 w 63353"/>
                <a:gd name="connsiteY13" fmla="*/ 26912 h 87437"/>
                <a:gd name="connsiteX14" fmla="*/ 47920 w 63353"/>
                <a:gd name="connsiteY14" fmla="*/ 7953 h 87437"/>
                <a:gd name="connsiteX15" fmla="*/ 42666 w 63353"/>
                <a:gd name="connsiteY15" fmla="*/ 6583 h 87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353" h="87437">
                  <a:moveTo>
                    <a:pt x="19596" y="87214"/>
                  </a:moveTo>
                  <a:cubicBezTo>
                    <a:pt x="16558" y="87283"/>
                    <a:pt x="13543" y="86483"/>
                    <a:pt x="10916" y="84930"/>
                  </a:cubicBezTo>
                  <a:cubicBezTo>
                    <a:pt x="2876" y="79014"/>
                    <a:pt x="-1396" y="69261"/>
                    <a:pt x="-276" y="59347"/>
                  </a:cubicBezTo>
                  <a:cubicBezTo>
                    <a:pt x="-117" y="37260"/>
                    <a:pt x="10688" y="16588"/>
                    <a:pt x="28732" y="3842"/>
                  </a:cubicBezTo>
                  <a:cubicBezTo>
                    <a:pt x="35471" y="-817"/>
                    <a:pt x="44174" y="-1526"/>
                    <a:pt x="51574" y="2015"/>
                  </a:cubicBezTo>
                  <a:cubicBezTo>
                    <a:pt x="59477" y="7725"/>
                    <a:pt x="63726" y="17205"/>
                    <a:pt x="62767" y="26912"/>
                  </a:cubicBezTo>
                  <a:cubicBezTo>
                    <a:pt x="62698" y="49502"/>
                    <a:pt x="51506" y="70608"/>
                    <a:pt x="32844" y="83331"/>
                  </a:cubicBezTo>
                  <a:cubicBezTo>
                    <a:pt x="28824" y="85707"/>
                    <a:pt x="24256" y="87031"/>
                    <a:pt x="19596" y="87214"/>
                  </a:cubicBezTo>
                  <a:close/>
                  <a:moveTo>
                    <a:pt x="42437" y="6583"/>
                  </a:moveTo>
                  <a:cubicBezTo>
                    <a:pt x="38806" y="6811"/>
                    <a:pt x="35288" y="7908"/>
                    <a:pt x="32159" y="9781"/>
                  </a:cubicBezTo>
                  <a:cubicBezTo>
                    <a:pt x="15896" y="21019"/>
                    <a:pt x="6234" y="39566"/>
                    <a:pt x="6348" y="59347"/>
                  </a:cubicBezTo>
                  <a:cubicBezTo>
                    <a:pt x="5571" y="66771"/>
                    <a:pt x="8472" y="74103"/>
                    <a:pt x="14114" y="78991"/>
                  </a:cubicBezTo>
                  <a:cubicBezTo>
                    <a:pt x="19071" y="81161"/>
                    <a:pt x="24804" y="80544"/>
                    <a:pt x="29190" y="77392"/>
                  </a:cubicBezTo>
                  <a:cubicBezTo>
                    <a:pt x="45613" y="65835"/>
                    <a:pt x="55411" y="47013"/>
                    <a:pt x="55457" y="26912"/>
                  </a:cubicBezTo>
                  <a:cubicBezTo>
                    <a:pt x="56394" y="19717"/>
                    <a:pt x="53538" y="12545"/>
                    <a:pt x="47920" y="7953"/>
                  </a:cubicBezTo>
                  <a:cubicBezTo>
                    <a:pt x="46321" y="7063"/>
                    <a:pt x="44493" y="6583"/>
                    <a:pt x="42666" y="6583"/>
                  </a:cubicBezTo>
                  <a:close/>
                </a:path>
              </a:pathLst>
            </a:custGeom>
            <a:solidFill>
              <a:srgbClr val="5A43DB"/>
            </a:solidFill>
            <a:ln w="22838" cap="flat">
              <a:noFill/>
              <a:prstDash val="solid"/>
              <a:miter/>
            </a:ln>
          </p:spPr>
          <p:txBody>
            <a:bodyPr rtlCol="0" anchor="ctr"/>
            <a:lstStyle/>
            <a:p>
              <a:endParaRPr lang="zh-CN" altLang="en-US"/>
            </a:p>
          </p:txBody>
        </p:sp>
        <p:sp>
          <p:nvSpPr>
            <p:cNvPr id="72" name="任意多边形: 形状 71">
              <a:extLst>
                <a:ext uri="{FF2B5EF4-FFF2-40B4-BE49-F238E27FC236}">
                  <a16:creationId xmlns:a16="http://schemas.microsoft.com/office/drawing/2014/main" id="{44D1FB22-1036-80D6-F4E1-CB0BF1C27503}"/>
                </a:ext>
              </a:extLst>
            </p:cNvPr>
            <p:cNvSpPr/>
            <p:nvPr/>
          </p:nvSpPr>
          <p:spPr>
            <a:xfrm>
              <a:off x="5040469" y="3570113"/>
              <a:ext cx="63559" cy="87438"/>
            </a:xfrm>
            <a:custGeom>
              <a:avLst/>
              <a:gdLst>
                <a:gd name="connsiteX0" fmla="*/ 19596 w 63559"/>
                <a:gd name="connsiteY0" fmla="*/ 87214 h 87438"/>
                <a:gd name="connsiteX1" fmla="*/ 10916 w 63559"/>
                <a:gd name="connsiteY1" fmla="*/ 84930 h 87438"/>
                <a:gd name="connsiteX2" fmla="*/ -276 w 63559"/>
                <a:gd name="connsiteY2" fmla="*/ 59347 h 87438"/>
                <a:gd name="connsiteX3" fmla="*/ 28961 w 63559"/>
                <a:gd name="connsiteY3" fmla="*/ 3842 h 87438"/>
                <a:gd name="connsiteX4" fmla="*/ 51803 w 63559"/>
                <a:gd name="connsiteY4" fmla="*/ 2015 h 87438"/>
                <a:gd name="connsiteX5" fmla="*/ 62995 w 63559"/>
                <a:gd name="connsiteY5" fmla="*/ 26912 h 87438"/>
                <a:gd name="connsiteX6" fmla="*/ 33072 w 63559"/>
                <a:gd name="connsiteY6" fmla="*/ 83331 h 87438"/>
                <a:gd name="connsiteX7" fmla="*/ 19596 w 63559"/>
                <a:gd name="connsiteY7" fmla="*/ 87214 h 87438"/>
                <a:gd name="connsiteX8" fmla="*/ 42437 w 63559"/>
                <a:gd name="connsiteY8" fmla="*/ 6583 h 87438"/>
                <a:gd name="connsiteX9" fmla="*/ 32159 w 63559"/>
                <a:gd name="connsiteY9" fmla="*/ 9781 h 87438"/>
                <a:gd name="connsiteX10" fmla="*/ 6348 w 63559"/>
                <a:gd name="connsiteY10" fmla="*/ 59347 h 87438"/>
                <a:gd name="connsiteX11" fmla="*/ 14114 w 63559"/>
                <a:gd name="connsiteY11" fmla="*/ 78991 h 87438"/>
                <a:gd name="connsiteX12" fmla="*/ 29190 w 63559"/>
                <a:gd name="connsiteY12" fmla="*/ 77392 h 87438"/>
                <a:gd name="connsiteX13" fmla="*/ 55686 w 63559"/>
                <a:gd name="connsiteY13" fmla="*/ 26912 h 87438"/>
                <a:gd name="connsiteX14" fmla="*/ 47919 w 63559"/>
                <a:gd name="connsiteY14" fmla="*/ 7953 h 87438"/>
                <a:gd name="connsiteX15" fmla="*/ 42666 w 63559"/>
                <a:gd name="connsiteY15" fmla="*/ 6583 h 8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59" h="87438">
                  <a:moveTo>
                    <a:pt x="19596" y="87214"/>
                  </a:moveTo>
                  <a:cubicBezTo>
                    <a:pt x="16558" y="87283"/>
                    <a:pt x="13543" y="86484"/>
                    <a:pt x="10916" y="84930"/>
                  </a:cubicBezTo>
                  <a:cubicBezTo>
                    <a:pt x="2876" y="79014"/>
                    <a:pt x="-1396" y="69261"/>
                    <a:pt x="-276" y="59347"/>
                  </a:cubicBezTo>
                  <a:cubicBezTo>
                    <a:pt x="-345" y="37145"/>
                    <a:pt x="10619" y="16336"/>
                    <a:pt x="28961" y="3842"/>
                  </a:cubicBezTo>
                  <a:cubicBezTo>
                    <a:pt x="35700" y="-818"/>
                    <a:pt x="44402" y="-1525"/>
                    <a:pt x="51803" y="2015"/>
                  </a:cubicBezTo>
                  <a:cubicBezTo>
                    <a:pt x="59615" y="7794"/>
                    <a:pt x="63863" y="17227"/>
                    <a:pt x="62995" y="26912"/>
                  </a:cubicBezTo>
                  <a:cubicBezTo>
                    <a:pt x="62927" y="49502"/>
                    <a:pt x="51734" y="70608"/>
                    <a:pt x="33072" y="83331"/>
                  </a:cubicBezTo>
                  <a:cubicBezTo>
                    <a:pt x="28984" y="85752"/>
                    <a:pt x="24347" y="87077"/>
                    <a:pt x="19596" y="87214"/>
                  </a:cubicBezTo>
                  <a:close/>
                  <a:moveTo>
                    <a:pt x="42437" y="6583"/>
                  </a:moveTo>
                  <a:cubicBezTo>
                    <a:pt x="38806" y="6812"/>
                    <a:pt x="35288" y="7908"/>
                    <a:pt x="32159" y="9781"/>
                  </a:cubicBezTo>
                  <a:cubicBezTo>
                    <a:pt x="15896" y="21019"/>
                    <a:pt x="6234" y="39566"/>
                    <a:pt x="6348" y="59347"/>
                  </a:cubicBezTo>
                  <a:cubicBezTo>
                    <a:pt x="5571" y="66771"/>
                    <a:pt x="8472" y="74103"/>
                    <a:pt x="14114" y="78991"/>
                  </a:cubicBezTo>
                  <a:cubicBezTo>
                    <a:pt x="19070" y="81161"/>
                    <a:pt x="24804" y="80545"/>
                    <a:pt x="29190" y="77392"/>
                  </a:cubicBezTo>
                  <a:cubicBezTo>
                    <a:pt x="45590" y="65766"/>
                    <a:pt x="55434" y="47013"/>
                    <a:pt x="55686" y="26912"/>
                  </a:cubicBezTo>
                  <a:cubicBezTo>
                    <a:pt x="56463" y="19694"/>
                    <a:pt x="53561" y="12545"/>
                    <a:pt x="47919" y="7953"/>
                  </a:cubicBezTo>
                  <a:cubicBezTo>
                    <a:pt x="46321" y="7063"/>
                    <a:pt x="44493" y="6583"/>
                    <a:pt x="42666" y="6583"/>
                  </a:cubicBezTo>
                  <a:close/>
                </a:path>
              </a:pathLst>
            </a:custGeom>
            <a:solidFill>
              <a:srgbClr val="5A43DB"/>
            </a:solidFill>
            <a:ln w="22838" cap="flat">
              <a:noFill/>
              <a:prstDash val="solid"/>
              <a:miter/>
            </a:ln>
          </p:spPr>
          <p:txBody>
            <a:bodyPr rtlCol="0" anchor="ctr"/>
            <a:lstStyle/>
            <a:p>
              <a:endParaRPr lang="zh-CN" altLang="en-US"/>
            </a:p>
          </p:txBody>
        </p:sp>
        <p:sp>
          <p:nvSpPr>
            <p:cNvPr id="73" name="任意多边形: 形状 72">
              <a:extLst>
                <a:ext uri="{FF2B5EF4-FFF2-40B4-BE49-F238E27FC236}">
                  <a16:creationId xmlns:a16="http://schemas.microsoft.com/office/drawing/2014/main" id="{AE23CCCC-801A-BE5D-261D-7F14C59ACFC5}"/>
                </a:ext>
              </a:extLst>
            </p:cNvPr>
            <p:cNvSpPr/>
            <p:nvPr/>
          </p:nvSpPr>
          <p:spPr>
            <a:xfrm>
              <a:off x="5141941" y="3512646"/>
              <a:ext cx="63537" cy="87340"/>
            </a:xfrm>
            <a:custGeom>
              <a:avLst/>
              <a:gdLst>
                <a:gd name="connsiteX0" fmla="*/ 19540 w 63537"/>
                <a:gd name="connsiteY0" fmla="*/ 87120 h 87340"/>
                <a:gd name="connsiteX1" fmla="*/ 11089 w 63537"/>
                <a:gd name="connsiteY1" fmla="*/ 85064 h 87340"/>
                <a:gd name="connsiteX2" fmla="*/ -332 w 63537"/>
                <a:gd name="connsiteY2" fmla="*/ 59253 h 87340"/>
                <a:gd name="connsiteX3" fmla="*/ 28906 w 63537"/>
                <a:gd name="connsiteY3" fmla="*/ 3976 h 87340"/>
                <a:gd name="connsiteX4" fmla="*/ 51747 w 63537"/>
                <a:gd name="connsiteY4" fmla="*/ 1920 h 87340"/>
                <a:gd name="connsiteX5" fmla="*/ 62939 w 63537"/>
                <a:gd name="connsiteY5" fmla="*/ 26818 h 87340"/>
                <a:gd name="connsiteX6" fmla="*/ 33017 w 63537"/>
                <a:gd name="connsiteY6" fmla="*/ 83237 h 87340"/>
                <a:gd name="connsiteX7" fmla="*/ 19540 w 63537"/>
                <a:gd name="connsiteY7" fmla="*/ 87120 h 87340"/>
                <a:gd name="connsiteX8" fmla="*/ 42382 w 63537"/>
                <a:gd name="connsiteY8" fmla="*/ 6489 h 87340"/>
                <a:gd name="connsiteX9" fmla="*/ 31875 w 63537"/>
                <a:gd name="connsiteY9" fmla="*/ 9915 h 87340"/>
                <a:gd name="connsiteX10" fmla="*/ 6064 w 63537"/>
                <a:gd name="connsiteY10" fmla="*/ 59253 h 87340"/>
                <a:gd name="connsiteX11" fmla="*/ 14059 w 63537"/>
                <a:gd name="connsiteY11" fmla="*/ 79125 h 87340"/>
                <a:gd name="connsiteX12" fmla="*/ 28906 w 63537"/>
                <a:gd name="connsiteY12" fmla="*/ 77298 h 87340"/>
                <a:gd name="connsiteX13" fmla="*/ 55402 w 63537"/>
                <a:gd name="connsiteY13" fmla="*/ 26818 h 87340"/>
                <a:gd name="connsiteX14" fmla="*/ 47864 w 63537"/>
                <a:gd name="connsiteY14" fmla="*/ 7859 h 87340"/>
                <a:gd name="connsiteX15" fmla="*/ 42839 w 63537"/>
                <a:gd name="connsiteY15" fmla="*/ 6489 h 8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37" h="87340">
                  <a:moveTo>
                    <a:pt x="19540" y="87120"/>
                  </a:moveTo>
                  <a:cubicBezTo>
                    <a:pt x="16594" y="87143"/>
                    <a:pt x="13693" y="86435"/>
                    <a:pt x="11089" y="85064"/>
                  </a:cubicBezTo>
                  <a:cubicBezTo>
                    <a:pt x="3071" y="79011"/>
                    <a:pt x="-1246" y="69258"/>
                    <a:pt x="-332" y="59253"/>
                  </a:cubicBezTo>
                  <a:cubicBezTo>
                    <a:pt x="-58" y="37188"/>
                    <a:pt x="10837" y="16631"/>
                    <a:pt x="28906" y="3976"/>
                  </a:cubicBezTo>
                  <a:cubicBezTo>
                    <a:pt x="35598" y="-752"/>
                    <a:pt x="44323" y="-1552"/>
                    <a:pt x="51747" y="1920"/>
                  </a:cubicBezTo>
                  <a:cubicBezTo>
                    <a:pt x="59673" y="7608"/>
                    <a:pt x="63945" y="17110"/>
                    <a:pt x="62939" y="26818"/>
                  </a:cubicBezTo>
                  <a:cubicBezTo>
                    <a:pt x="62871" y="49408"/>
                    <a:pt x="51679" y="70514"/>
                    <a:pt x="33017" y="83237"/>
                  </a:cubicBezTo>
                  <a:cubicBezTo>
                    <a:pt x="28974" y="85795"/>
                    <a:pt x="24315" y="87120"/>
                    <a:pt x="19540" y="87120"/>
                  </a:cubicBezTo>
                  <a:close/>
                  <a:moveTo>
                    <a:pt x="42382" y="6489"/>
                  </a:moveTo>
                  <a:cubicBezTo>
                    <a:pt x="38636" y="6695"/>
                    <a:pt x="35004" y="7859"/>
                    <a:pt x="31875" y="9915"/>
                  </a:cubicBezTo>
                  <a:cubicBezTo>
                    <a:pt x="15657" y="21085"/>
                    <a:pt x="5996" y="39564"/>
                    <a:pt x="6064" y="59253"/>
                  </a:cubicBezTo>
                  <a:cubicBezTo>
                    <a:pt x="5264" y="66791"/>
                    <a:pt x="8257" y="74238"/>
                    <a:pt x="14059" y="79125"/>
                  </a:cubicBezTo>
                  <a:cubicBezTo>
                    <a:pt x="18992" y="81044"/>
                    <a:pt x="24589" y="80359"/>
                    <a:pt x="28906" y="77298"/>
                  </a:cubicBezTo>
                  <a:cubicBezTo>
                    <a:pt x="45488" y="65832"/>
                    <a:pt x="55379" y="46965"/>
                    <a:pt x="55402" y="26818"/>
                  </a:cubicBezTo>
                  <a:cubicBezTo>
                    <a:pt x="56293" y="19623"/>
                    <a:pt x="53438" y="12473"/>
                    <a:pt x="47864" y="7859"/>
                  </a:cubicBezTo>
                  <a:cubicBezTo>
                    <a:pt x="46311" y="7037"/>
                    <a:pt x="44598" y="6580"/>
                    <a:pt x="42839" y="6489"/>
                  </a:cubicBezTo>
                  <a:close/>
                </a:path>
              </a:pathLst>
            </a:custGeom>
            <a:solidFill>
              <a:srgbClr val="5A43DB"/>
            </a:solidFill>
            <a:ln w="22838" cap="flat">
              <a:noFill/>
              <a:prstDash val="solid"/>
              <a:miter/>
            </a:ln>
          </p:spPr>
          <p:txBody>
            <a:bodyPr rtlCol="0" anchor="ctr"/>
            <a:lstStyle/>
            <a:p>
              <a:endParaRPr lang="zh-CN" altLang="en-US"/>
            </a:p>
          </p:txBody>
        </p:sp>
        <p:sp>
          <p:nvSpPr>
            <p:cNvPr id="74" name="任意多边形: 形状 73">
              <a:extLst>
                <a:ext uri="{FF2B5EF4-FFF2-40B4-BE49-F238E27FC236}">
                  <a16:creationId xmlns:a16="http://schemas.microsoft.com/office/drawing/2014/main" id="{E3DFC04A-F917-D290-B656-9EF9D950D8D6}"/>
                </a:ext>
              </a:extLst>
            </p:cNvPr>
            <p:cNvSpPr/>
            <p:nvPr/>
          </p:nvSpPr>
          <p:spPr>
            <a:xfrm>
              <a:off x="6398583" y="1463076"/>
              <a:ext cx="947702" cy="1083222"/>
            </a:xfrm>
            <a:custGeom>
              <a:avLst/>
              <a:gdLst>
                <a:gd name="connsiteX0" fmla="*/ 887633 w 947702"/>
                <a:gd name="connsiteY0" fmla="*/ 5102 h 1083222"/>
                <a:gd name="connsiteX1" fmla="*/ 49342 w 947702"/>
                <a:gd name="connsiteY1" fmla="*/ 489118 h 1083222"/>
                <a:gd name="connsiteX2" fmla="*/ -453 w 947702"/>
                <a:gd name="connsiteY2" fmla="*/ 575232 h 1083222"/>
                <a:gd name="connsiteX3" fmla="*/ -453 w 947702"/>
                <a:gd name="connsiteY3" fmla="*/ 931791 h 1083222"/>
                <a:gd name="connsiteX4" fmla="*/ 397907 w 947702"/>
                <a:gd name="connsiteY4" fmla="*/ 702003 h 1083222"/>
                <a:gd name="connsiteX5" fmla="*/ 452202 w 947702"/>
                <a:gd name="connsiteY5" fmla="*/ 716553 h 1083222"/>
                <a:gd name="connsiteX6" fmla="*/ 457523 w 947702"/>
                <a:gd name="connsiteY6" fmla="*/ 736266 h 1083222"/>
                <a:gd name="connsiteX7" fmla="*/ 457523 w 947702"/>
                <a:gd name="connsiteY7" fmla="*/ 1083002 h 1083222"/>
                <a:gd name="connsiteX8" fmla="*/ 897683 w 947702"/>
                <a:gd name="connsiteY8" fmla="*/ 829003 h 1083222"/>
                <a:gd name="connsiteX9" fmla="*/ 947249 w 947702"/>
                <a:gd name="connsiteY9" fmla="*/ 742889 h 1083222"/>
                <a:gd name="connsiteX10" fmla="*/ 947249 w 947702"/>
                <a:gd name="connsiteY10" fmla="*/ 39594 h 1083222"/>
                <a:gd name="connsiteX11" fmla="*/ 907573 w 947702"/>
                <a:gd name="connsiteY11" fmla="*/ -220 h 1083222"/>
                <a:gd name="connsiteX12" fmla="*/ 887633 w 947702"/>
                <a:gd name="connsiteY12" fmla="*/ 5102 h 108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7702" h="1083222">
                  <a:moveTo>
                    <a:pt x="887633" y="5102"/>
                  </a:moveTo>
                  <a:lnTo>
                    <a:pt x="49342" y="489118"/>
                  </a:lnTo>
                  <a:cubicBezTo>
                    <a:pt x="18575" y="506889"/>
                    <a:pt x="-407" y="539690"/>
                    <a:pt x="-453" y="575232"/>
                  </a:cubicBezTo>
                  <a:lnTo>
                    <a:pt x="-453" y="931791"/>
                  </a:lnTo>
                  <a:lnTo>
                    <a:pt x="397907" y="702003"/>
                  </a:lnTo>
                  <a:cubicBezTo>
                    <a:pt x="416912" y="691039"/>
                    <a:pt x="441215" y="697549"/>
                    <a:pt x="452202" y="716553"/>
                  </a:cubicBezTo>
                  <a:cubicBezTo>
                    <a:pt x="455651" y="722537"/>
                    <a:pt x="457501" y="729344"/>
                    <a:pt x="457523" y="736266"/>
                  </a:cubicBezTo>
                  <a:lnTo>
                    <a:pt x="457523" y="1083002"/>
                  </a:lnTo>
                  <a:lnTo>
                    <a:pt x="897683" y="829003"/>
                  </a:lnTo>
                  <a:cubicBezTo>
                    <a:pt x="928336" y="811140"/>
                    <a:pt x="947205" y="778363"/>
                    <a:pt x="947249" y="742889"/>
                  </a:cubicBezTo>
                  <a:lnTo>
                    <a:pt x="947249" y="39594"/>
                  </a:lnTo>
                  <a:cubicBezTo>
                    <a:pt x="947295" y="17642"/>
                    <a:pt x="929524" y="-174"/>
                    <a:pt x="907573" y="-220"/>
                  </a:cubicBezTo>
                  <a:cubicBezTo>
                    <a:pt x="900585" y="-242"/>
                    <a:pt x="893686" y="1608"/>
                    <a:pt x="887633" y="5102"/>
                  </a:cubicBezTo>
                  <a:close/>
                </a:path>
              </a:pathLst>
            </a:custGeom>
            <a:gradFill>
              <a:gsLst>
                <a:gs pos="0">
                  <a:srgbClr val="EEF2FC"/>
                </a:gs>
                <a:gs pos="36000">
                  <a:srgbClr val="E9EEFB"/>
                </a:gs>
                <a:gs pos="76000">
                  <a:srgbClr val="DCE4FA"/>
                </a:gs>
                <a:gs pos="100000">
                  <a:srgbClr val="D0DBF8"/>
                </a:gs>
              </a:gsLst>
              <a:lin ang="0" scaled="1"/>
            </a:gradFill>
            <a:ln w="22838" cap="flat">
              <a:noFill/>
              <a:prstDash val="solid"/>
              <a:miter/>
            </a:ln>
          </p:spPr>
          <p:txBody>
            <a:bodyPr rtlCol="0" anchor="ctr"/>
            <a:lstStyle/>
            <a:p>
              <a:endParaRPr lang="zh-CN" altLang="en-US"/>
            </a:p>
          </p:txBody>
        </p:sp>
        <p:sp>
          <p:nvSpPr>
            <p:cNvPr id="75" name="任意多边形: 形状 74">
              <a:extLst>
                <a:ext uri="{FF2B5EF4-FFF2-40B4-BE49-F238E27FC236}">
                  <a16:creationId xmlns:a16="http://schemas.microsoft.com/office/drawing/2014/main" id="{190A116D-D786-B628-2439-0301423EE2A4}"/>
                </a:ext>
              </a:extLst>
            </p:cNvPr>
            <p:cNvSpPr/>
            <p:nvPr/>
          </p:nvSpPr>
          <p:spPr>
            <a:xfrm>
              <a:off x="6588101" y="1731157"/>
              <a:ext cx="613985" cy="749357"/>
            </a:xfrm>
            <a:custGeom>
              <a:avLst/>
              <a:gdLst>
                <a:gd name="connsiteX0" fmla="*/ 254530 w 613985"/>
                <a:gd name="connsiteY0" fmla="*/ 749137 h 749357"/>
                <a:gd name="connsiteX1" fmla="*/ 252086 w 613985"/>
                <a:gd name="connsiteY1" fmla="*/ 744958 h 749357"/>
                <a:gd name="connsiteX2" fmla="*/ 254530 w 613985"/>
                <a:gd name="connsiteY2" fmla="*/ 742513 h 749357"/>
                <a:gd name="connsiteX3" fmla="*/ 525203 w 613985"/>
                <a:gd name="connsiteY3" fmla="*/ 517979 h 749357"/>
                <a:gd name="connsiteX4" fmla="*/ 592129 w 613985"/>
                <a:gd name="connsiteY4" fmla="*/ 143832 h 749357"/>
                <a:gd name="connsiteX5" fmla="*/ 592129 w 613985"/>
                <a:gd name="connsiteY5" fmla="*/ 142462 h 749357"/>
                <a:gd name="connsiteX6" fmla="*/ 588475 w 613985"/>
                <a:gd name="connsiteY6" fmla="*/ 131041 h 749357"/>
                <a:gd name="connsiteX7" fmla="*/ 565633 w 613985"/>
                <a:gd name="connsiteY7" fmla="*/ 85357 h 749357"/>
                <a:gd name="connsiteX8" fmla="*/ 565633 w 613985"/>
                <a:gd name="connsiteY8" fmla="*/ 83987 h 749357"/>
                <a:gd name="connsiteX9" fmla="*/ 509900 w 613985"/>
                <a:gd name="connsiteY9" fmla="*/ 30994 h 749357"/>
                <a:gd name="connsiteX10" fmla="*/ 78191 w 613985"/>
                <a:gd name="connsiteY10" fmla="*/ 259411 h 749357"/>
                <a:gd name="connsiteX11" fmla="*/ 7154 w 613985"/>
                <a:gd name="connsiteY11" fmla="*/ 526659 h 749357"/>
                <a:gd name="connsiteX12" fmla="*/ 7154 w 613985"/>
                <a:gd name="connsiteY12" fmla="*/ 572343 h 749357"/>
                <a:gd name="connsiteX13" fmla="*/ 3955 w 613985"/>
                <a:gd name="connsiteY13" fmla="*/ 575997 h 749357"/>
                <a:gd name="connsiteX14" fmla="*/ 301 w 613985"/>
                <a:gd name="connsiteY14" fmla="*/ 572822 h 749357"/>
                <a:gd name="connsiteX15" fmla="*/ 301 w 613985"/>
                <a:gd name="connsiteY15" fmla="*/ 572799 h 749357"/>
                <a:gd name="connsiteX16" fmla="*/ 301 w 613985"/>
                <a:gd name="connsiteY16" fmla="*/ 525517 h 749357"/>
                <a:gd name="connsiteX17" fmla="*/ 72025 w 613985"/>
                <a:gd name="connsiteY17" fmla="*/ 255528 h 749357"/>
                <a:gd name="connsiteX18" fmla="*/ 512412 w 613985"/>
                <a:gd name="connsiteY18" fmla="*/ 23000 h 749357"/>
                <a:gd name="connsiteX19" fmla="*/ 570887 w 613985"/>
                <a:gd name="connsiteY19" fmla="*/ 78048 h 749357"/>
                <a:gd name="connsiteX20" fmla="*/ 572257 w 613985"/>
                <a:gd name="connsiteY20" fmla="*/ 80104 h 749357"/>
                <a:gd name="connsiteX21" fmla="*/ 595099 w 613985"/>
                <a:gd name="connsiteY21" fmla="*/ 125787 h 749357"/>
                <a:gd name="connsiteX22" fmla="*/ 598983 w 613985"/>
                <a:gd name="connsiteY22" fmla="*/ 137436 h 749357"/>
                <a:gd name="connsiteX23" fmla="*/ 598983 w 613985"/>
                <a:gd name="connsiteY23" fmla="*/ 138807 h 749357"/>
                <a:gd name="connsiteX24" fmla="*/ 530458 w 613985"/>
                <a:gd name="connsiteY24" fmla="*/ 518208 h 749357"/>
                <a:gd name="connsiteX25" fmla="*/ 254530 w 613985"/>
                <a:gd name="connsiteY25" fmla="*/ 746625 h 7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13985" h="749357">
                  <a:moveTo>
                    <a:pt x="254530" y="749137"/>
                  </a:moveTo>
                  <a:cubicBezTo>
                    <a:pt x="252702" y="748658"/>
                    <a:pt x="251606" y="746785"/>
                    <a:pt x="252086" y="744958"/>
                  </a:cubicBezTo>
                  <a:cubicBezTo>
                    <a:pt x="252405" y="743747"/>
                    <a:pt x="253342" y="742833"/>
                    <a:pt x="254530" y="742513"/>
                  </a:cubicBezTo>
                  <a:cubicBezTo>
                    <a:pt x="370109" y="704962"/>
                    <a:pt x="466957" y="624627"/>
                    <a:pt x="525203" y="517979"/>
                  </a:cubicBezTo>
                  <a:cubicBezTo>
                    <a:pt x="600809" y="386868"/>
                    <a:pt x="625021" y="250731"/>
                    <a:pt x="592129" y="143832"/>
                  </a:cubicBezTo>
                  <a:lnTo>
                    <a:pt x="592129" y="142462"/>
                  </a:lnTo>
                  <a:lnTo>
                    <a:pt x="588475" y="131041"/>
                  </a:lnTo>
                  <a:cubicBezTo>
                    <a:pt x="582719" y="114960"/>
                    <a:pt x="575044" y="99611"/>
                    <a:pt x="565633" y="85357"/>
                  </a:cubicBezTo>
                  <a:lnTo>
                    <a:pt x="565633" y="83987"/>
                  </a:lnTo>
                  <a:cubicBezTo>
                    <a:pt x="551380" y="62264"/>
                    <a:pt x="532308" y="44128"/>
                    <a:pt x="509900" y="30994"/>
                  </a:cubicBezTo>
                  <a:cubicBezTo>
                    <a:pt x="385641" y="-40729"/>
                    <a:pt x="192172" y="62287"/>
                    <a:pt x="78191" y="259411"/>
                  </a:cubicBezTo>
                  <a:cubicBezTo>
                    <a:pt x="33948" y="341710"/>
                    <a:pt x="9621" y="433259"/>
                    <a:pt x="7154" y="526659"/>
                  </a:cubicBezTo>
                  <a:cubicBezTo>
                    <a:pt x="6194" y="541872"/>
                    <a:pt x="6194" y="557130"/>
                    <a:pt x="7154" y="572343"/>
                  </a:cubicBezTo>
                  <a:cubicBezTo>
                    <a:pt x="7177" y="574193"/>
                    <a:pt x="5783" y="575769"/>
                    <a:pt x="3955" y="575997"/>
                  </a:cubicBezTo>
                  <a:cubicBezTo>
                    <a:pt x="2061" y="576134"/>
                    <a:pt x="438" y="574695"/>
                    <a:pt x="301" y="572822"/>
                  </a:cubicBezTo>
                  <a:cubicBezTo>
                    <a:pt x="301" y="572799"/>
                    <a:pt x="301" y="572799"/>
                    <a:pt x="301" y="572799"/>
                  </a:cubicBezTo>
                  <a:cubicBezTo>
                    <a:pt x="-704" y="557061"/>
                    <a:pt x="-704" y="541255"/>
                    <a:pt x="301" y="525517"/>
                  </a:cubicBezTo>
                  <a:cubicBezTo>
                    <a:pt x="2768" y="431158"/>
                    <a:pt x="27346" y="338672"/>
                    <a:pt x="72025" y="255528"/>
                  </a:cubicBezTo>
                  <a:cubicBezTo>
                    <a:pt x="187832" y="54521"/>
                    <a:pt x="385641" y="-49865"/>
                    <a:pt x="512412" y="23000"/>
                  </a:cubicBezTo>
                  <a:cubicBezTo>
                    <a:pt x="535801" y="36704"/>
                    <a:pt x="555812" y="55526"/>
                    <a:pt x="570887" y="78048"/>
                  </a:cubicBezTo>
                  <a:lnTo>
                    <a:pt x="572257" y="80104"/>
                  </a:lnTo>
                  <a:cubicBezTo>
                    <a:pt x="581509" y="94448"/>
                    <a:pt x="589161" y="109775"/>
                    <a:pt x="595099" y="125787"/>
                  </a:cubicBezTo>
                  <a:cubicBezTo>
                    <a:pt x="595099" y="127843"/>
                    <a:pt x="598068" y="134467"/>
                    <a:pt x="598983" y="137436"/>
                  </a:cubicBezTo>
                  <a:lnTo>
                    <a:pt x="598983" y="138807"/>
                  </a:lnTo>
                  <a:cubicBezTo>
                    <a:pt x="632331" y="247534"/>
                    <a:pt x="607890" y="385726"/>
                    <a:pt x="530458" y="518208"/>
                  </a:cubicBezTo>
                  <a:cubicBezTo>
                    <a:pt x="471183" y="626934"/>
                    <a:pt x="372392" y="708708"/>
                    <a:pt x="254530" y="746625"/>
                  </a:cubicBezTo>
                  <a:close/>
                </a:path>
              </a:pathLst>
            </a:custGeom>
            <a:solidFill>
              <a:srgbClr val="5A43DB"/>
            </a:solidFill>
            <a:ln w="22838" cap="flat">
              <a:noFill/>
              <a:prstDash val="solid"/>
              <a:miter/>
            </a:ln>
          </p:spPr>
          <p:txBody>
            <a:bodyPr rtlCol="0" anchor="ctr"/>
            <a:lstStyle/>
            <a:p>
              <a:endParaRPr lang="zh-CN" altLang="en-US"/>
            </a:p>
          </p:txBody>
        </p:sp>
        <p:sp>
          <p:nvSpPr>
            <p:cNvPr id="76" name="任意多边形: 形状 75">
              <a:extLst>
                <a:ext uri="{FF2B5EF4-FFF2-40B4-BE49-F238E27FC236}">
                  <a16:creationId xmlns:a16="http://schemas.microsoft.com/office/drawing/2014/main" id="{02322518-CB4C-4450-A946-AECFBBF79231}"/>
                </a:ext>
              </a:extLst>
            </p:cNvPr>
            <p:cNvSpPr/>
            <p:nvPr/>
          </p:nvSpPr>
          <p:spPr>
            <a:xfrm>
              <a:off x="6985844" y="1895310"/>
              <a:ext cx="178225" cy="322982"/>
            </a:xfrm>
            <a:custGeom>
              <a:avLst/>
              <a:gdLst>
                <a:gd name="connsiteX0" fmla="*/ 15537 w 178225"/>
                <a:gd name="connsiteY0" fmla="*/ 96172 h 322982"/>
                <a:gd name="connsiteX1" fmla="*/ 165150 w 178225"/>
                <a:gd name="connsiteY1" fmla="*/ -220 h 322982"/>
                <a:gd name="connsiteX2" fmla="*/ 107588 w 178225"/>
                <a:gd name="connsiteY2" fmla="*/ 322762 h 322982"/>
                <a:gd name="connsiteX3" fmla="*/ -453 w 178225"/>
                <a:gd name="connsiteY3" fmla="*/ 260633 h 322982"/>
                <a:gd name="connsiteX4" fmla="*/ 14622 w 178225"/>
                <a:gd name="connsiteY4" fmla="*/ 230024 h 322982"/>
                <a:gd name="connsiteX5" fmla="*/ 24673 w 178225"/>
                <a:gd name="connsiteY5" fmla="*/ 199417 h 322982"/>
                <a:gd name="connsiteX6" fmla="*/ 15537 w 178225"/>
                <a:gd name="connsiteY6" fmla="*/ 96172 h 322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25" h="322982">
                  <a:moveTo>
                    <a:pt x="15537" y="96172"/>
                  </a:moveTo>
                  <a:cubicBezTo>
                    <a:pt x="65492" y="64194"/>
                    <a:pt x="115355" y="32055"/>
                    <a:pt x="165150" y="-220"/>
                  </a:cubicBezTo>
                  <a:cubicBezTo>
                    <a:pt x="198271" y="107136"/>
                    <a:pt x="161723" y="228197"/>
                    <a:pt x="107588" y="322762"/>
                  </a:cubicBezTo>
                  <a:lnTo>
                    <a:pt x="-453" y="260633"/>
                  </a:lnTo>
                  <a:cubicBezTo>
                    <a:pt x="-453" y="260633"/>
                    <a:pt x="13023" y="234136"/>
                    <a:pt x="14622" y="230024"/>
                  </a:cubicBezTo>
                  <a:cubicBezTo>
                    <a:pt x="18711" y="220088"/>
                    <a:pt x="22092" y="209855"/>
                    <a:pt x="24673" y="199417"/>
                  </a:cubicBezTo>
                  <a:cubicBezTo>
                    <a:pt x="35249" y="165131"/>
                    <a:pt x="31982" y="128059"/>
                    <a:pt x="15537" y="96172"/>
                  </a:cubicBezTo>
                  <a:close/>
                </a:path>
              </a:pathLst>
            </a:custGeom>
            <a:solidFill>
              <a:srgbClr val="4E90F9"/>
            </a:solidFill>
            <a:ln w="22838" cap="flat">
              <a:noFill/>
              <a:prstDash val="solid"/>
              <a:miter/>
            </a:ln>
          </p:spPr>
          <p:txBody>
            <a:bodyPr rtlCol="0" anchor="ctr"/>
            <a:lstStyle/>
            <a:p>
              <a:endParaRPr lang="zh-CN" altLang="en-US"/>
            </a:p>
          </p:txBody>
        </p:sp>
        <p:sp>
          <p:nvSpPr>
            <p:cNvPr id="77" name="任意多边形: 形状 76">
              <a:extLst>
                <a:ext uri="{FF2B5EF4-FFF2-40B4-BE49-F238E27FC236}">
                  <a16:creationId xmlns:a16="http://schemas.microsoft.com/office/drawing/2014/main" id="{0298A0C6-8C1D-09BC-FB21-9A9680FCE5AF}"/>
                </a:ext>
              </a:extLst>
            </p:cNvPr>
            <p:cNvSpPr/>
            <p:nvPr/>
          </p:nvSpPr>
          <p:spPr>
            <a:xfrm>
              <a:off x="6702835" y="1777240"/>
              <a:ext cx="446554" cy="278646"/>
            </a:xfrm>
            <a:custGeom>
              <a:avLst/>
              <a:gdLst>
                <a:gd name="connsiteX0" fmla="*/ 374836 w 446554"/>
                <a:gd name="connsiteY0" fmla="*/ 19402 h 278646"/>
                <a:gd name="connsiteX1" fmla="*/ 374836 w 446554"/>
                <a:gd name="connsiteY1" fmla="*/ 19402 h 278646"/>
                <a:gd name="connsiteX2" fmla="*/ 423033 w 446554"/>
                <a:gd name="connsiteY2" fmla="*/ 65086 h 278646"/>
                <a:gd name="connsiteX3" fmla="*/ 423033 w 446554"/>
                <a:gd name="connsiteY3" fmla="*/ 66684 h 278646"/>
                <a:gd name="connsiteX4" fmla="*/ 442677 w 446554"/>
                <a:gd name="connsiteY4" fmla="*/ 106201 h 278646"/>
                <a:gd name="connsiteX5" fmla="*/ 446102 w 446554"/>
                <a:gd name="connsiteY5" fmla="*/ 117165 h 278646"/>
                <a:gd name="connsiteX6" fmla="*/ 296490 w 446554"/>
                <a:gd name="connsiteY6" fmla="*/ 213557 h 278646"/>
                <a:gd name="connsiteX7" fmla="*/ 273648 w 446554"/>
                <a:gd name="connsiteY7" fmla="*/ 190715 h 278646"/>
                <a:gd name="connsiteX8" fmla="*/ 108045 w 446554"/>
                <a:gd name="connsiteY8" fmla="*/ 278427 h 278646"/>
                <a:gd name="connsiteX9" fmla="*/ 62362 w 446554"/>
                <a:gd name="connsiteY9" fmla="*/ 252387 h 278646"/>
                <a:gd name="connsiteX10" fmla="*/ -453 w 446554"/>
                <a:gd name="connsiteY10" fmla="*/ 216298 h 278646"/>
                <a:gd name="connsiteX11" fmla="*/ 374836 w 446554"/>
                <a:gd name="connsiteY11" fmla="*/ 19402 h 27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554" h="278646">
                  <a:moveTo>
                    <a:pt x="374836" y="19402"/>
                  </a:moveTo>
                  <a:lnTo>
                    <a:pt x="374836" y="19402"/>
                  </a:lnTo>
                  <a:cubicBezTo>
                    <a:pt x="394184" y="30732"/>
                    <a:pt x="410676" y="46355"/>
                    <a:pt x="423033" y="65086"/>
                  </a:cubicBezTo>
                  <a:lnTo>
                    <a:pt x="423033" y="66684"/>
                  </a:lnTo>
                  <a:cubicBezTo>
                    <a:pt x="431074" y="79065"/>
                    <a:pt x="437651" y="92313"/>
                    <a:pt x="442677" y="106201"/>
                  </a:cubicBezTo>
                  <a:lnTo>
                    <a:pt x="446102" y="117165"/>
                  </a:lnTo>
                  <a:lnTo>
                    <a:pt x="296490" y="213557"/>
                  </a:lnTo>
                  <a:cubicBezTo>
                    <a:pt x="290962" y="204100"/>
                    <a:pt x="283104" y="196243"/>
                    <a:pt x="273648" y="190715"/>
                  </a:cubicBezTo>
                  <a:cubicBezTo>
                    <a:pt x="226137" y="163305"/>
                    <a:pt x="151901" y="202593"/>
                    <a:pt x="108045" y="278427"/>
                  </a:cubicBezTo>
                  <a:lnTo>
                    <a:pt x="62362" y="252387"/>
                  </a:lnTo>
                  <a:lnTo>
                    <a:pt x="-453" y="216298"/>
                  </a:lnTo>
                  <a:cubicBezTo>
                    <a:pt x="100280" y="46355"/>
                    <a:pt x="267480" y="-42270"/>
                    <a:pt x="374836" y="19402"/>
                  </a:cubicBezTo>
                  <a:close/>
                </a:path>
              </a:pathLst>
            </a:custGeom>
            <a:solidFill>
              <a:srgbClr val="FF70E9"/>
            </a:solidFill>
            <a:ln w="22838" cap="flat">
              <a:noFill/>
              <a:prstDash val="solid"/>
              <a:miter/>
            </a:ln>
          </p:spPr>
          <p:txBody>
            <a:bodyPr rtlCol="0" anchor="ctr"/>
            <a:lstStyle/>
            <a:p>
              <a:endParaRPr lang="zh-CN" altLang="en-US"/>
            </a:p>
          </p:txBody>
        </p:sp>
        <p:sp>
          <p:nvSpPr>
            <p:cNvPr id="78" name="任意多边形: 形状 77">
              <a:extLst>
                <a:ext uri="{FF2B5EF4-FFF2-40B4-BE49-F238E27FC236}">
                  <a16:creationId xmlns:a16="http://schemas.microsoft.com/office/drawing/2014/main" id="{D80AD508-60D2-2A8A-B4CF-8A4B57E31AAE}"/>
                </a:ext>
              </a:extLst>
            </p:cNvPr>
            <p:cNvSpPr/>
            <p:nvPr/>
          </p:nvSpPr>
          <p:spPr>
            <a:xfrm>
              <a:off x="5908857" y="2394858"/>
              <a:ext cx="947702" cy="1084364"/>
            </a:xfrm>
            <a:custGeom>
              <a:avLst/>
              <a:gdLst>
                <a:gd name="connsiteX0" fmla="*/ 489274 w 947702"/>
                <a:gd name="connsiteY0" fmla="*/ 347887 h 1084364"/>
                <a:gd name="connsiteX1" fmla="*/ 489274 w 947702"/>
                <a:gd name="connsiteY1" fmla="*/ -220 h 1084364"/>
                <a:gd name="connsiteX2" fmla="*/ 49115 w 947702"/>
                <a:gd name="connsiteY2" fmla="*/ 253780 h 1084364"/>
                <a:gd name="connsiteX3" fmla="*/ -453 w 947702"/>
                <a:gd name="connsiteY3" fmla="*/ 339893 h 1084364"/>
                <a:gd name="connsiteX4" fmla="*/ -453 w 947702"/>
                <a:gd name="connsiteY4" fmla="*/ 1044331 h 1084364"/>
                <a:gd name="connsiteX5" fmla="*/ 39224 w 947702"/>
                <a:gd name="connsiteY5" fmla="*/ 1084144 h 1084364"/>
                <a:gd name="connsiteX6" fmla="*/ 59165 w 947702"/>
                <a:gd name="connsiteY6" fmla="*/ 1078822 h 1084364"/>
                <a:gd name="connsiteX7" fmla="*/ 897455 w 947702"/>
                <a:gd name="connsiteY7" fmla="*/ 594578 h 1084364"/>
                <a:gd name="connsiteX8" fmla="*/ 947250 w 947702"/>
                <a:gd name="connsiteY8" fmla="*/ 508693 h 1084364"/>
                <a:gd name="connsiteX9" fmla="*/ 947250 w 947702"/>
                <a:gd name="connsiteY9" fmla="*/ 151221 h 1084364"/>
                <a:gd name="connsiteX10" fmla="*/ 548206 w 947702"/>
                <a:gd name="connsiteY10" fmla="*/ 382150 h 1084364"/>
                <a:gd name="connsiteX11" fmla="*/ 494208 w 947702"/>
                <a:gd name="connsiteY11" fmla="*/ 366526 h 1084364"/>
                <a:gd name="connsiteX12" fmla="*/ 489274 w 947702"/>
                <a:gd name="connsiteY12" fmla="*/ 347887 h 1084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7702" h="1084364">
                  <a:moveTo>
                    <a:pt x="489274" y="347887"/>
                  </a:moveTo>
                  <a:lnTo>
                    <a:pt x="489274" y="-220"/>
                  </a:lnTo>
                  <a:lnTo>
                    <a:pt x="49115" y="253780"/>
                  </a:lnTo>
                  <a:cubicBezTo>
                    <a:pt x="18438" y="271596"/>
                    <a:pt x="-453" y="304397"/>
                    <a:pt x="-453" y="339893"/>
                  </a:cubicBezTo>
                  <a:lnTo>
                    <a:pt x="-453" y="1044331"/>
                  </a:lnTo>
                  <a:cubicBezTo>
                    <a:pt x="-497" y="1066282"/>
                    <a:pt x="17273" y="1084099"/>
                    <a:pt x="39224" y="1084144"/>
                  </a:cubicBezTo>
                  <a:cubicBezTo>
                    <a:pt x="46214" y="1084167"/>
                    <a:pt x="53112" y="1082317"/>
                    <a:pt x="59165" y="1078822"/>
                  </a:cubicBezTo>
                  <a:lnTo>
                    <a:pt x="897455" y="594578"/>
                  </a:lnTo>
                  <a:cubicBezTo>
                    <a:pt x="928268" y="576967"/>
                    <a:pt x="947273" y="544190"/>
                    <a:pt x="947250" y="508693"/>
                  </a:cubicBezTo>
                  <a:lnTo>
                    <a:pt x="947250" y="151221"/>
                  </a:lnTo>
                  <a:lnTo>
                    <a:pt x="548206" y="382150"/>
                  </a:lnTo>
                  <a:cubicBezTo>
                    <a:pt x="528973" y="392749"/>
                    <a:pt x="504806" y="385759"/>
                    <a:pt x="494208" y="366526"/>
                  </a:cubicBezTo>
                  <a:cubicBezTo>
                    <a:pt x="491055" y="360816"/>
                    <a:pt x="489366" y="354420"/>
                    <a:pt x="489274" y="347887"/>
                  </a:cubicBezTo>
                  <a:close/>
                </a:path>
              </a:pathLst>
            </a:custGeom>
            <a:gradFill>
              <a:gsLst>
                <a:gs pos="0">
                  <a:srgbClr val="EEF2FC"/>
                </a:gs>
                <a:gs pos="36000">
                  <a:srgbClr val="E9EEFB"/>
                </a:gs>
                <a:gs pos="76000">
                  <a:srgbClr val="DCE4FA"/>
                </a:gs>
                <a:gs pos="100000">
                  <a:srgbClr val="D0DBF8"/>
                </a:gs>
              </a:gsLst>
              <a:lin ang="0" scaled="1"/>
            </a:gradFill>
            <a:ln w="22838" cap="flat">
              <a:noFill/>
              <a:prstDash val="solid"/>
              <a:miter/>
            </a:ln>
          </p:spPr>
          <p:txBody>
            <a:bodyPr rtlCol="0" anchor="ctr"/>
            <a:lstStyle/>
            <a:p>
              <a:endParaRPr lang="zh-CN" altLang="en-US"/>
            </a:p>
          </p:txBody>
        </p:sp>
        <p:sp>
          <p:nvSpPr>
            <p:cNvPr id="79" name="任意多边形: 形状 78">
              <a:extLst>
                <a:ext uri="{FF2B5EF4-FFF2-40B4-BE49-F238E27FC236}">
                  <a16:creationId xmlns:a16="http://schemas.microsoft.com/office/drawing/2014/main" id="{8519500D-2949-CCCC-4310-37C90FE0B43F}"/>
                </a:ext>
              </a:extLst>
            </p:cNvPr>
            <p:cNvSpPr/>
            <p:nvPr/>
          </p:nvSpPr>
          <p:spPr>
            <a:xfrm>
              <a:off x="6635538" y="1994900"/>
              <a:ext cx="177623" cy="262907"/>
            </a:xfrm>
            <a:custGeom>
              <a:avLst/>
              <a:gdLst>
                <a:gd name="connsiteX0" fmla="*/ 177171 w 177623"/>
                <a:gd name="connsiteY0" fmla="*/ 61910 h 262907"/>
                <a:gd name="connsiteX1" fmla="*/ 131487 w 177623"/>
                <a:gd name="connsiteY1" fmla="*/ 35870 h 262907"/>
                <a:gd name="connsiteX2" fmla="*/ 68673 w 177623"/>
                <a:gd name="connsiteY2" fmla="*/ -220 h 262907"/>
                <a:gd name="connsiteX3" fmla="*/ 148 w 177623"/>
                <a:gd name="connsiteY3" fmla="*/ 222486 h 262907"/>
                <a:gd name="connsiteX4" fmla="*/ 148 w 177623"/>
                <a:gd name="connsiteY4" fmla="*/ 262688 h 262907"/>
                <a:gd name="connsiteX5" fmla="*/ 146334 w 177623"/>
                <a:gd name="connsiteY5" fmla="*/ 178174 h 262907"/>
                <a:gd name="connsiteX6" fmla="*/ 177171 w 177623"/>
                <a:gd name="connsiteY6" fmla="*/ 61910 h 262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623" h="262907">
                  <a:moveTo>
                    <a:pt x="177171" y="61910"/>
                  </a:moveTo>
                  <a:lnTo>
                    <a:pt x="131487" y="35870"/>
                  </a:lnTo>
                  <a:lnTo>
                    <a:pt x="68673" y="-220"/>
                  </a:lnTo>
                  <a:cubicBezTo>
                    <a:pt x="28563" y="67551"/>
                    <a:pt x="5081" y="143889"/>
                    <a:pt x="148" y="222486"/>
                  </a:cubicBezTo>
                  <a:cubicBezTo>
                    <a:pt x="-653" y="235872"/>
                    <a:pt x="-653" y="249303"/>
                    <a:pt x="148" y="262688"/>
                  </a:cubicBezTo>
                  <a:lnTo>
                    <a:pt x="146334" y="178174"/>
                  </a:lnTo>
                  <a:cubicBezTo>
                    <a:pt x="145216" y="137264"/>
                    <a:pt x="155928" y="96880"/>
                    <a:pt x="177171" y="61910"/>
                  </a:cubicBezTo>
                  <a:close/>
                </a:path>
              </a:pathLst>
            </a:custGeom>
            <a:solidFill>
              <a:srgbClr val="F3F6FD"/>
            </a:solidFill>
            <a:ln w="22838" cap="flat">
              <a:noFill/>
              <a:prstDash val="solid"/>
              <a:miter/>
            </a:ln>
          </p:spPr>
          <p:txBody>
            <a:bodyPr rtlCol="0" anchor="ctr"/>
            <a:lstStyle/>
            <a:p>
              <a:endParaRPr lang="zh-CN" altLang="en-US"/>
            </a:p>
          </p:txBody>
        </p:sp>
        <p:sp>
          <p:nvSpPr>
            <p:cNvPr id="80" name="任意多边形: 形状 79">
              <a:extLst>
                <a:ext uri="{FF2B5EF4-FFF2-40B4-BE49-F238E27FC236}">
                  <a16:creationId xmlns:a16="http://schemas.microsoft.com/office/drawing/2014/main" id="{B6A50F28-DA4B-CFAB-F1A2-86B514A90BBC}"/>
                </a:ext>
              </a:extLst>
            </p:cNvPr>
            <p:cNvSpPr/>
            <p:nvPr/>
          </p:nvSpPr>
          <p:spPr>
            <a:xfrm>
              <a:off x="6856559" y="2156162"/>
              <a:ext cx="237325" cy="272044"/>
            </a:xfrm>
            <a:custGeom>
              <a:avLst/>
              <a:gdLst>
                <a:gd name="connsiteX0" fmla="*/ 128832 w 237325"/>
                <a:gd name="connsiteY0" fmla="*/ -220 h 272044"/>
                <a:gd name="connsiteX1" fmla="*/ -453 w 237325"/>
                <a:gd name="connsiteY1" fmla="*/ 96857 h 272044"/>
                <a:gd name="connsiteX2" fmla="*/ -453 w 237325"/>
                <a:gd name="connsiteY2" fmla="*/ 271824 h 272044"/>
                <a:gd name="connsiteX3" fmla="*/ 236873 w 237325"/>
                <a:gd name="connsiteY3" fmla="*/ 61910 h 272044"/>
              </a:gdLst>
              <a:ahLst/>
              <a:cxnLst>
                <a:cxn ang="0">
                  <a:pos x="connsiteX0" y="connsiteY0"/>
                </a:cxn>
                <a:cxn ang="0">
                  <a:pos x="connsiteX1" y="connsiteY1"/>
                </a:cxn>
                <a:cxn ang="0">
                  <a:pos x="connsiteX2" y="connsiteY2"/>
                </a:cxn>
                <a:cxn ang="0">
                  <a:pos x="connsiteX3" y="connsiteY3"/>
                </a:cxn>
              </a:cxnLst>
              <a:rect l="l" t="t" r="r" b="b"/>
              <a:pathLst>
                <a:path w="237325" h="272044">
                  <a:moveTo>
                    <a:pt x="128832" y="-220"/>
                  </a:moveTo>
                  <a:cubicBezTo>
                    <a:pt x="98452" y="52544"/>
                    <a:pt x="46374" y="95943"/>
                    <a:pt x="-453" y="96857"/>
                  </a:cubicBezTo>
                  <a:lnTo>
                    <a:pt x="-453" y="271824"/>
                  </a:lnTo>
                  <a:cubicBezTo>
                    <a:pt x="89317" y="244871"/>
                    <a:pt x="179997" y="160585"/>
                    <a:pt x="236873" y="61910"/>
                  </a:cubicBezTo>
                  <a:close/>
                </a:path>
              </a:pathLst>
            </a:custGeom>
            <a:solidFill>
              <a:srgbClr val="F3F6FD"/>
            </a:solidFill>
            <a:ln w="22838" cap="flat">
              <a:noFill/>
              <a:prstDash val="solid"/>
              <a:miter/>
            </a:ln>
          </p:spPr>
          <p:txBody>
            <a:bodyPr rtlCol="0" anchor="ctr"/>
            <a:lstStyle/>
            <a:p>
              <a:endParaRPr lang="zh-CN" altLang="en-US"/>
            </a:p>
          </p:txBody>
        </p:sp>
        <p:sp>
          <p:nvSpPr>
            <p:cNvPr id="81" name="任意多边形: 形状 80">
              <a:extLst>
                <a:ext uri="{FF2B5EF4-FFF2-40B4-BE49-F238E27FC236}">
                  <a16:creationId xmlns:a16="http://schemas.microsoft.com/office/drawing/2014/main" id="{B99E386E-7DD1-5565-9949-C46540758115}"/>
                </a:ext>
              </a:extLst>
            </p:cNvPr>
            <p:cNvSpPr/>
            <p:nvPr/>
          </p:nvSpPr>
          <p:spPr>
            <a:xfrm>
              <a:off x="6398583" y="2159748"/>
              <a:ext cx="457975" cy="622802"/>
            </a:xfrm>
            <a:custGeom>
              <a:avLst/>
              <a:gdLst>
                <a:gd name="connsiteX0" fmla="*/ 397907 w 457975"/>
                <a:gd name="connsiteY0" fmla="*/ 5103 h 622802"/>
                <a:gd name="connsiteX1" fmla="*/ 383516 w 457975"/>
                <a:gd name="connsiteY1" fmla="*/ 13326 h 622802"/>
                <a:gd name="connsiteX2" fmla="*/ 237330 w 457975"/>
                <a:gd name="connsiteY2" fmla="*/ 97840 h 622802"/>
                <a:gd name="connsiteX3" fmla="*/ -453 w 457975"/>
                <a:gd name="connsiteY3" fmla="*/ 234890 h 622802"/>
                <a:gd name="connsiteX4" fmla="*/ -453 w 457975"/>
                <a:gd name="connsiteY4" fmla="*/ 582997 h 622802"/>
                <a:gd name="connsiteX5" fmla="*/ 39452 w 457975"/>
                <a:gd name="connsiteY5" fmla="*/ 622582 h 622802"/>
                <a:gd name="connsiteX6" fmla="*/ 59165 w 457975"/>
                <a:gd name="connsiteY6" fmla="*/ 617260 h 622802"/>
                <a:gd name="connsiteX7" fmla="*/ 457523 w 457975"/>
                <a:gd name="connsiteY7" fmla="*/ 386331 h 622802"/>
                <a:gd name="connsiteX8" fmla="*/ 457523 w 457975"/>
                <a:gd name="connsiteY8" fmla="*/ 39365 h 622802"/>
                <a:gd name="connsiteX9" fmla="*/ 417620 w 457975"/>
                <a:gd name="connsiteY9" fmla="*/ -220 h 622802"/>
                <a:gd name="connsiteX10" fmla="*/ 397907 w 457975"/>
                <a:gd name="connsiteY10" fmla="*/ 5103 h 622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7975" h="622802">
                  <a:moveTo>
                    <a:pt x="397907" y="5103"/>
                  </a:moveTo>
                  <a:lnTo>
                    <a:pt x="383516" y="13326"/>
                  </a:lnTo>
                  <a:lnTo>
                    <a:pt x="237330" y="97840"/>
                  </a:lnTo>
                  <a:lnTo>
                    <a:pt x="-453" y="234890"/>
                  </a:lnTo>
                  <a:lnTo>
                    <a:pt x="-453" y="582997"/>
                  </a:lnTo>
                  <a:cubicBezTo>
                    <a:pt x="-361" y="604949"/>
                    <a:pt x="17501" y="622673"/>
                    <a:pt x="39452" y="622582"/>
                  </a:cubicBezTo>
                  <a:cubicBezTo>
                    <a:pt x="46373" y="622560"/>
                    <a:pt x="53180" y="620732"/>
                    <a:pt x="59165" y="617260"/>
                  </a:cubicBezTo>
                  <a:lnTo>
                    <a:pt x="457523" y="386331"/>
                  </a:lnTo>
                  <a:lnTo>
                    <a:pt x="457523" y="39365"/>
                  </a:lnTo>
                  <a:cubicBezTo>
                    <a:pt x="457433" y="17414"/>
                    <a:pt x="439571" y="-311"/>
                    <a:pt x="417620" y="-220"/>
                  </a:cubicBezTo>
                  <a:cubicBezTo>
                    <a:pt x="410698" y="-197"/>
                    <a:pt x="403892" y="1630"/>
                    <a:pt x="397907" y="5103"/>
                  </a:cubicBezTo>
                  <a:close/>
                </a:path>
              </a:pathLst>
            </a:custGeom>
            <a:solidFill>
              <a:srgbClr val="D0DBF8"/>
            </a:solidFill>
            <a:ln w="22838" cap="flat">
              <a:noFill/>
              <a:prstDash val="solid"/>
              <a:miter/>
            </a:ln>
          </p:spPr>
          <p:txBody>
            <a:bodyPr rtlCol="0" anchor="ctr"/>
            <a:lstStyle/>
            <a:p>
              <a:endParaRPr lang="zh-CN" altLang="en-US"/>
            </a:p>
          </p:txBody>
        </p:sp>
        <p:sp>
          <p:nvSpPr>
            <p:cNvPr id="82" name="任意多边形: 形状 81">
              <a:extLst>
                <a:ext uri="{FF2B5EF4-FFF2-40B4-BE49-F238E27FC236}">
                  <a16:creationId xmlns:a16="http://schemas.microsoft.com/office/drawing/2014/main" id="{2383209B-5DF8-ECC4-FAA2-611056E19C5D}"/>
                </a:ext>
              </a:extLst>
            </p:cNvPr>
            <p:cNvSpPr/>
            <p:nvPr/>
          </p:nvSpPr>
          <p:spPr>
            <a:xfrm>
              <a:off x="6714571" y="2649771"/>
              <a:ext cx="202519" cy="103358"/>
            </a:xfrm>
            <a:custGeom>
              <a:avLst/>
              <a:gdLst>
                <a:gd name="connsiteX0" fmla="*/ 67073 w 202519"/>
                <a:gd name="connsiteY0" fmla="*/ 11886 h 103358"/>
                <a:gd name="connsiteX1" fmla="*/ 61134 w 202519"/>
                <a:gd name="connsiteY1" fmla="*/ 18282 h 103358"/>
                <a:gd name="connsiteX2" fmla="*/ 1060 w 202519"/>
                <a:gd name="connsiteY2" fmla="*/ 2064 h 103358"/>
                <a:gd name="connsiteX3" fmla="*/ 85574 w 202519"/>
                <a:gd name="connsiteY3" fmla="*/ 66250 h 103358"/>
                <a:gd name="connsiteX4" fmla="*/ 54966 w 202519"/>
                <a:gd name="connsiteY4" fmla="*/ 66250 h 103358"/>
                <a:gd name="connsiteX5" fmla="*/ 37150 w 202519"/>
                <a:gd name="connsiteY5" fmla="*/ 76071 h 103358"/>
                <a:gd name="connsiteX6" fmla="*/ 53367 w 202519"/>
                <a:gd name="connsiteY6" fmla="*/ 91832 h 103358"/>
                <a:gd name="connsiteX7" fmla="*/ 106588 w 202519"/>
                <a:gd name="connsiteY7" fmla="*/ 102111 h 103358"/>
                <a:gd name="connsiteX8" fmla="*/ 129430 w 202519"/>
                <a:gd name="connsiteY8" fmla="*/ 102111 h 103358"/>
                <a:gd name="connsiteX9" fmla="*/ 143592 w 202519"/>
                <a:gd name="connsiteY9" fmla="*/ 100283 h 103358"/>
                <a:gd name="connsiteX10" fmla="*/ 202067 w 202519"/>
                <a:gd name="connsiteY10" fmla="*/ 102111 h 103358"/>
                <a:gd name="connsiteX11" fmla="*/ 202067 w 202519"/>
                <a:gd name="connsiteY11" fmla="*/ 44550 h 103358"/>
                <a:gd name="connsiteX12" fmla="*/ 174428 w 202519"/>
                <a:gd name="connsiteY12" fmla="*/ 35184 h 103358"/>
                <a:gd name="connsiteX13" fmla="*/ 136282 w 202519"/>
                <a:gd name="connsiteY13" fmla="*/ 12343 h 103358"/>
                <a:gd name="connsiteX14" fmla="*/ 92198 w 202519"/>
                <a:gd name="connsiteY14" fmla="*/ -220 h 103358"/>
                <a:gd name="connsiteX15" fmla="*/ 67073 w 202519"/>
                <a:gd name="connsiteY15" fmla="*/ 11886 h 103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2519" h="103358">
                  <a:moveTo>
                    <a:pt x="67073" y="11886"/>
                  </a:moveTo>
                  <a:lnTo>
                    <a:pt x="61134" y="18282"/>
                  </a:lnTo>
                  <a:cubicBezTo>
                    <a:pt x="47885" y="18282"/>
                    <a:pt x="6084" y="-4560"/>
                    <a:pt x="1060" y="2064"/>
                  </a:cubicBezTo>
                  <a:cubicBezTo>
                    <a:pt x="-13788" y="24906"/>
                    <a:pt x="85574" y="66250"/>
                    <a:pt x="85574" y="66250"/>
                  </a:cubicBezTo>
                  <a:cubicBezTo>
                    <a:pt x="85574" y="66250"/>
                    <a:pt x="62733" y="66250"/>
                    <a:pt x="54966" y="66250"/>
                  </a:cubicBezTo>
                  <a:cubicBezTo>
                    <a:pt x="47520" y="65336"/>
                    <a:pt x="40347" y="69287"/>
                    <a:pt x="37150" y="76071"/>
                  </a:cubicBezTo>
                  <a:cubicBezTo>
                    <a:pt x="34181" y="86122"/>
                    <a:pt x="47201" y="92061"/>
                    <a:pt x="53367" y="91832"/>
                  </a:cubicBezTo>
                  <a:lnTo>
                    <a:pt x="106588" y="102111"/>
                  </a:lnTo>
                  <a:cubicBezTo>
                    <a:pt x="114149" y="103482"/>
                    <a:pt x="121870" y="103482"/>
                    <a:pt x="129430" y="102111"/>
                  </a:cubicBezTo>
                  <a:lnTo>
                    <a:pt x="143592" y="100283"/>
                  </a:lnTo>
                  <a:cubicBezTo>
                    <a:pt x="163099" y="99667"/>
                    <a:pt x="182628" y="100283"/>
                    <a:pt x="202067" y="102111"/>
                  </a:cubicBezTo>
                  <a:lnTo>
                    <a:pt x="202067" y="44550"/>
                  </a:lnTo>
                  <a:cubicBezTo>
                    <a:pt x="192222" y="43796"/>
                    <a:pt x="182696" y="40576"/>
                    <a:pt x="174428" y="35184"/>
                  </a:cubicBezTo>
                  <a:cubicBezTo>
                    <a:pt x="162322" y="26596"/>
                    <a:pt x="149577" y="18967"/>
                    <a:pt x="136282" y="12343"/>
                  </a:cubicBezTo>
                  <a:cubicBezTo>
                    <a:pt x="122532" y="5376"/>
                    <a:pt x="107548" y="1128"/>
                    <a:pt x="92198" y="-220"/>
                  </a:cubicBezTo>
                  <a:cubicBezTo>
                    <a:pt x="82605" y="511"/>
                    <a:pt x="73628" y="4851"/>
                    <a:pt x="67073" y="11886"/>
                  </a:cubicBezTo>
                  <a:close/>
                </a:path>
              </a:pathLst>
            </a:custGeom>
            <a:solidFill>
              <a:srgbClr val="FCBAC0"/>
            </a:solidFill>
            <a:ln w="22838" cap="flat">
              <a:noFill/>
              <a:prstDash val="solid"/>
              <a:miter/>
            </a:ln>
          </p:spPr>
          <p:txBody>
            <a:bodyPr rtlCol="0" anchor="ctr"/>
            <a:lstStyle/>
            <a:p>
              <a:endParaRPr lang="zh-CN" altLang="en-US"/>
            </a:p>
          </p:txBody>
        </p:sp>
        <p:sp>
          <p:nvSpPr>
            <p:cNvPr id="83" name="任意多边形: 形状 82">
              <a:extLst>
                <a:ext uri="{FF2B5EF4-FFF2-40B4-BE49-F238E27FC236}">
                  <a16:creationId xmlns:a16="http://schemas.microsoft.com/office/drawing/2014/main" id="{B861877C-2780-EC9B-0030-915489EB349B}"/>
                </a:ext>
              </a:extLst>
            </p:cNvPr>
            <p:cNvSpPr/>
            <p:nvPr/>
          </p:nvSpPr>
          <p:spPr>
            <a:xfrm>
              <a:off x="7565391" y="4156756"/>
              <a:ext cx="115039" cy="206451"/>
            </a:xfrm>
            <a:custGeom>
              <a:avLst/>
              <a:gdLst>
                <a:gd name="connsiteX0" fmla="*/ 81724 w 115039"/>
                <a:gd name="connsiteY0" fmla="*/ 50143 h 206451"/>
                <a:gd name="connsiteX1" fmla="*/ 22336 w 115039"/>
                <a:gd name="connsiteY1" fmla="*/ 1033 h 206451"/>
                <a:gd name="connsiteX2" fmla="*/ 865 w 115039"/>
                <a:gd name="connsiteY2" fmla="*/ 75040 h 206451"/>
                <a:gd name="connsiteX3" fmla="*/ 8403 w 115039"/>
                <a:gd name="connsiteY3" fmla="*/ 92857 h 206451"/>
                <a:gd name="connsiteX4" fmla="*/ 17768 w 115039"/>
                <a:gd name="connsiteY4" fmla="*/ 130089 h 206451"/>
                <a:gd name="connsiteX5" fmla="*/ 22336 w 115039"/>
                <a:gd name="connsiteY5" fmla="*/ 161611 h 206451"/>
                <a:gd name="connsiteX6" fmla="*/ 56141 w 115039"/>
                <a:gd name="connsiteY6" fmla="*/ 200898 h 206451"/>
                <a:gd name="connsiteX7" fmla="*/ 103127 w 115039"/>
                <a:gd name="connsiteY7" fmla="*/ 190483 h 206451"/>
                <a:gd name="connsiteX8" fmla="*/ 105709 w 115039"/>
                <a:gd name="connsiteY8" fmla="*/ 185595 h 206451"/>
                <a:gd name="connsiteX9" fmla="*/ 108906 w 115039"/>
                <a:gd name="connsiteY9" fmla="*/ 120496 h 206451"/>
                <a:gd name="connsiteX10" fmla="*/ 81724 w 115039"/>
                <a:gd name="connsiteY10" fmla="*/ 50143 h 20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039" h="206451">
                  <a:moveTo>
                    <a:pt x="81724" y="50143"/>
                  </a:moveTo>
                  <a:cubicBezTo>
                    <a:pt x="71218" y="16109"/>
                    <a:pt x="44492" y="-5819"/>
                    <a:pt x="22336" y="1033"/>
                  </a:cubicBezTo>
                  <a:cubicBezTo>
                    <a:pt x="180" y="7886"/>
                    <a:pt x="-2789" y="39179"/>
                    <a:pt x="865" y="75040"/>
                  </a:cubicBezTo>
                  <a:cubicBezTo>
                    <a:pt x="2167" y="81414"/>
                    <a:pt x="4748" y="87466"/>
                    <a:pt x="8403" y="92857"/>
                  </a:cubicBezTo>
                  <a:cubicBezTo>
                    <a:pt x="14707" y="104255"/>
                    <a:pt x="17928" y="117070"/>
                    <a:pt x="17768" y="130089"/>
                  </a:cubicBezTo>
                  <a:cubicBezTo>
                    <a:pt x="17653" y="140779"/>
                    <a:pt x="19184" y="151400"/>
                    <a:pt x="22336" y="161611"/>
                  </a:cubicBezTo>
                  <a:cubicBezTo>
                    <a:pt x="28755" y="178194"/>
                    <a:pt x="40701" y="192082"/>
                    <a:pt x="56141" y="200898"/>
                  </a:cubicBezTo>
                  <a:cubicBezTo>
                    <a:pt x="71994" y="210995"/>
                    <a:pt x="93031" y="206335"/>
                    <a:pt x="103127" y="190483"/>
                  </a:cubicBezTo>
                  <a:cubicBezTo>
                    <a:pt x="104132" y="188930"/>
                    <a:pt x="104977" y="187284"/>
                    <a:pt x="105709" y="185595"/>
                  </a:cubicBezTo>
                  <a:cubicBezTo>
                    <a:pt x="116307" y="165425"/>
                    <a:pt x="117471" y="141601"/>
                    <a:pt x="108906" y="120496"/>
                  </a:cubicBezTo>
                  <a:cubicBezTo>
                    <a:pt x="103424" y="110673"/>
                    <a:pt x="83552" y="56767"/>
                    <a:pt x="81724" y="50143"/>
                  </a:cubicBezTo>
                  <a:close/>
                </a:path>
              </a:pathLst>
            </a:custGeom>
            <a:solidFill>
              <a:srgbClr val="27145A"/>
            </a:solidFill>
            <a:ln w="22838" cap="flat">
              <a:noFill/>
              <a:prstDash val="solid"/>
              <a:miter/>
            </a:ln>
          </p:spPr>
          <p:txBody>
            <a:bodyPr rtlCol="0" anchor="ctr"/>
            <a:lstStyle/>
            <a:p>
              <a:endParaRPr lang="zh-CN" altLang="en-US"/>
            </a:p>
          </p:txBody>
        </p:sp>
        <p:sp>
          <p:nvSpPr>
            <p:cNvPr id="84" name="任意多边形: 形状 83">
              <a:extLst>
                <a:ext uri="{FF2B5EF4-FFF2-40B4-BE49-F238E27FC236}">
                  <a16:creationId xmlns:a16="http://schemas.microsoft.com/office/drawing/2014/main" id="{AC4F7C00-8283-EDA2-3444-3B216BD4CD00}"/>
                </a:ext>
              </a:extLst>
            </p:cNvPr>
            <p:cNvSpPr/>
            <p:nvPr/>
          </p:nvSpPr>
          <p:spPr>
            <a:xfrm>
              <a:off x="7272766" y="4039204"/>
              <a:ext cx="188871" cy="171062"/>
            </a:xfrm>
            <a:custGeom>
              <a:avLst/>
              <a:gdLst>
                <a:gd name="connsiteX0" fmla="*/ 142278 w 188871"/>
                <a:gd name="connsiteY0" fmla="*/ 110819 h 171062"/>
                <a:gd name="connsiteX1" fmla="*/ 73753 w 188871"/>
                <a:gd name="connsiteY1" fmla="*/ 162213 h 171062"/>
                <a:gd name="connsiteX2" fmla="*/ 12080 w 188871"/>
                <a:gd name="connsiteY2" fmla="*/ 169294 h 171062"/>
                <a:gd name="connsiteX3" fmla="*/ 4770 w 188871"/>
                <a:gd name="connsiteY3" fmla="*/ 130006 h 171062"/>
                <a:gd name="connsiteX4" fmla="*/ 102533 w 188871"/>
                <a:gd name="connsiteY4" fmla="*/ 28817 h 171062"/>
                <a:gd name="connsiteX5" fmla="*/ 100248 w 188871"/>
                <a:gd name="connsiteY5" fmla="*/ 5975 h 171062"/>
                <a:gd name="connsiteX6" fmla="*/ 188419 w 188871"/>
                <a:gd name="connsiteY6" fmla="*/ 16026 h 171062"/>
                <a:gd name="connsiteX7" fmla="*/ 188419 w 188871"/>
                <a:gd name="connsiteY7" fmla="*/ 72216 h 171062"/>
                <a:gd name="connsiteX8" fmla="*/ 170601 w 188871"/>
                <a:gd name="connsiteY8" fmla="*/ 98713 h 171062"/>
                <a:gd name="connsiteX9" fmla="*/ 142278 w 188871"/>
                <a:gd name="connsiteY9" fmla="*/ 110819 h 17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8871" h="171062">
                  <a:moveTo>
                    <a:pt x="142278" y="110819"/>
                  </a:moveTo>
                  <a:cubicBezTo>
                    <a:pt x="121446" y="130485"/>
                    <a:pt x="98467" y="147731"/>
                    <a:pt x="73753" y="162213"/>
                  </a:cubicBezTo>
                  <a:cubicBezTo>
                    <a:pt x="54268" y="170344"/>
                    <a:pt x="32889" y="172789"/>
                    <a:pt x="12080" y="169294"/>
                  </a:cubicBezTo>
                  <a:cubicBezTo>
                    <a:pt x="-2311" y="165639"/>
                    <a:pt x="-3681" y="142340"/>
                    <a:pt x="4770" y="130006"/>
                  </a:cubicBezTo>
                  <a:cubicBezTo>
                    <a:pt x="13222" y="117671"/>
                    <a:pt x="102533" y="28817"/>
                    <a:pt x="102533" y="28817"/>
                  </a:cubicBezTo>
                  <a:cubicBezTo>
                    <a:pt x="102533" y="19909"/>
                    <a:pt x="98878" y="5975"/>
                    <a:pt x="100248" y="5975"/>
                  </a:cubicBezTo>
                  <a:cubicBezTo>
                    <a:pt x="131770" y="-6131"/>
                    <a:pt x="180194" y="722"/>
                    <a:pt x="188419" y="16026"/>
                  </a:cubicBezTo>
                  <a:lnTo>
                    <a:pt x="188419" y="72216"/>
                  </a:lnTo>
                  <a:cubicBezTo>
                    <a:pt x="188441" y="83843"/>
                    <a:pt x="181382" y="94327"/>
                    <a:pt x="170601" y="98713"/>
                  </a:cubicBezTo>
                  <a:cubicBezTo>
                    <a:pt x="160826" y="101910"/>
                    <a:pt x="151345" y="105953"/>
                    <a:pt x="142278" y="110819"/>
                  </a:cubicBezTo>
                  <a:close/>
                </a:path>
              </a:pathLst>
            </a:custGeom>
            <a:solidFill>
              <a:srgbClr val="27145A"/>
            </a:solidFill>
            <a:ln w="22838" cap="flat">
              <a:noFill/>
              <a:prstDash val="solid"/>
              <a:miter/>
            </a:ln>
          </p:spPr>
          <p:txBody>
            <a:bodyPr rtlCol="0" anchor="ctr"/>
            <a:lstStyle/>
            <a:p>
              <a:endParaRPr lang="zh-CN" altLang="en-US"/>
            </a:p>
          </p:txBody>
        </p:sp>
        <p:sp>
          <p:nvSpPr>
            <p:cNvPr id="85" name="任意多边形: 形状 84">
              <a:extLst>
                <a:ext uri="{FF2B5EF4-FFF2-40B4-BE49-F238E27FC236}">
                  <a16:creationId xmlns:a16="http://schemas.microsoft.com/office/drawing/2014/main" id="{7AE9A4FD-8497-AA9D-03C1-43BAF2971B41}"/>
                </a:ext>
              </a:extLst>
            </p:cNvPr>
            <p:cNvSpPr/>
            <p:nvPr/>
          </p:nvSpPr>
          <p:spPr>
            <a:xfrm>
              <a:off x="7338250" y="2949912"/>
              <a:ext cx="345179" cy="1261474"/>
            </a:xfrm>
            <a:custGeom>
              <a:avLst/>
              <a:gdLst>
                <a:gd name="connsiteX0" fmla="*/ 344727 w 345179"/>
                <a:gd name="connsiteY0" fmla="*/ -220 h 1261474"/>
                <a:gd name="connsiteX1" fmla="*/ 344727 w 345179"/>
                <a:gd name="connsiteY1" fmla="*/ 113989 h 1261474"/>
                <a:gd name="connsiteX2" fmla="*/ 315946 w 345179"/>
                <a:gd name="connsiteY2" fmla="*/ 1239856 h 1261474"/>
                <a:gd name="connsiteX3" fmla="*/ 209961 w 345179"/>
                <a:gd name="connsiteY3" fmla="*/ 1234145 h 1261474"/>
                <a:gd name="connsiteX4" fmla="*/ 176155 w 345179"/>
                <a:gd name="connsiteY4" fmla="*/ 426463 h 1261474"/>
                <a:gd name="connsiteX5" fmla="*/ 143035 w 345179"/>
                <a:gd name="connsiteY5" fmla="*/ 414585 h 1261474"/>
                <a:gd name="connsiteX6" fmla="*/ 127730 w 345179"/>
                <a:gd name="connsiteY6" fmla="*/ 1114912 h 1261474"/>
                <a:gd name="connsiteX7" fmla="*/ 16036 w 345179"/>
                <a:gd name="connsiteY7" fmla="*/ 1112399 h 1261474"/>
                <a:gd name="connsiteX8" fmla="*/ -411 w 345179"/>
                <a:gd name="connsiteY8" fmla="*/ 190051 h 1261474"/>
                <a:gd name="connsiteX9" fmla="*/ 4157 w 345179"/>
                <a:gd name="connsiteY9" fmla="*/ 142312 h 1261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5179" h="1261474">
                  <a:moveTo>
                    <a:pt x="344727" y="-220"/>
                  </a:moveTo>
                  <a:lnTo>
                    <a:pt x="344727" y="113989"/>
                  </a:lnTo>
                  <a:cubicBezTo>
                    <a:pt x="344727" y="131120"/>
                    <a:pt x="315946" y="1239856"/>
                    <a:pt x="315946" y="1239856"/>
                  </a:cubicBezTo>
                  <a:cubicBezTo>
                    <a:pt x="315946" y="1267951"/>
                    <a:pt x="209733" y="1270692"/>
                    <a:pt x="209961" y="1234145"/>
                  </a:cubicBezTo>
                  <a:lnTo>
                    <a:pt x="176155" y="426463"/>
                  </a:lnTo>
                  <a:lnTo>
                    <a:pt x="143035" y="414585"/>
                  </a:lnTo>
                  <a:lnTo>
                    <a:pt x="127730" y="1114912"/>
                  </a:lnTo>
                  <a:cubicBezTo>
                    <a:pt x="127730" y="1148717"/>
                    <a:pt x="11238" y="1139352"/>
                    <a:pt x="16036" y="1112399"/>
                  </a:cubicBezTo>
                  <a:lnTo>
                    <a:pt x="-411" y="190051"/>
                  </a:lnTo>
                  <a:cubicBezTo>
                    <a:pt x="-730" y="174016"/>
                    <a:pt x="799" y="158004"/>
                    <a:pt x="4157" y="142312"/>
                  </a:cubicBezTo>
                  <a:close/>
                </a:path>
              </a:pathLst>
            </a:custGeom>
            <a:solidFill>
              <a:srgbClr val="D0DBF8"/>
            </a:solidFill>
            <a:ln w="22838" cap="flat">
              <a:noFill/>
              <a:prstDash val="solid"/>
              <a:miter/>
            </a:ln>
          </p:spPr>
          <p:txBody>
            <a:bodyPr rtlCol="0" anchor="ctr"/>
            <a:lstStyle/>
            <a:p>
              <a:endParaRPr lang="zh-CN" altLang="en-US"/>
            </a:p>
          </p:txBody>
        </p:sp>
        <p:sp>
          <p:nvSpPr>
            <p:cNvPr id="86" name="任意多边形: 形状 85">
              <a:extLst>
                <a:ext uri="{FF2B5EF4-FFF2-40B4-BE49-F238E27FC236}">
                  <a16:creationId xmlns:a16="http://schemas.microsoft.com/office/drawing/2014/main" id="{E068E744-DEDE-7DBA-7318-240A17319FEB}"/>
                </a:ext>
              </a:extLst>
            </p:cNvPr>
            <p:cNvSpPr/>
            <p:nvPr/>
          </p:nvSpPr>
          <p:spPr>
            <a:xfrm>
              <a:off x="7346580" y="2557524"/>
              <a:ext cx="392812" cy="670225"/>
            </a:xfrm>
            <a:custGeom>
              <a:avLst/>
              <a:gdLst>
                <a:gd name="connsiteX0" fmla="*/ 392359 w 392812"/>
                <a:gd name="connsiteY0" fmla="*/ 202810 h 670225"/>
                <a:gd name="connsiteX1" fmla="*/ 348732 w 392812"/>
                <a:gd name="connsiteY1" fmla="*/ 347398 h 670225"/>
                <a:gd name="connsiteX2" fmla="*/ 340281 w 392812"/>
                <a:gd name="connsiteY2" fmla="*/ 611677 h 670225"/>
                <a:gd name="connsiteX3" fmla="*/ -61 w 392812"/>
                <a:gd name="connsiteY3" fmla="*/ 553202 h 670225"/>
                <a:gd name="connsiteX4" fmla="*/ -61 w 392812"/>
                <a:gd name="connsiteY4" fmla="*/ 108930 h 670225"/>
                <a:gd name="connsiteX5" fmla="*/ 87103 w 392812"/>
                <a:gd name="connsiteY5" fmla="*/ 4544 h 670225"/>
                <a:gd name="connsiteX6" fmla="*/ 110036 w 392812"/>
                <a:gd name="connsiteY6" fmla="*/ 5230 h 670225"/>
                <a:gd name="connsiteX7" fmla="*/ 146127 w 392812"/>
                <a:gd name="connsiteY7" fmla="*/ 14366 h 670225"/>
                <a:gd name="connsiteX8" fmla="*/ 189068 w 392812"/>
                <a:gd name="connsiteY8" fmla="*/ -24 h 670225"/>
                <a:gd name="connsiteX9" fmla="*/ 280435 w 392812"/>
                <a:gd name="connsiteY9" fmla="*/ 52284 h 670225"/>
                <a:gd name="connsiteX10" fmla="*/ 298480 w 392812"/>
                <a:gd name="connsiteY10" fmla="*/ 62790 h 670225"/>
                <a:gd name="connsiteX11" fmla="*/ 392359 w 392812"/>
                <a:gd name="connsiteY11" fmla="*/ 202810 h 67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2812" h="670225">
                  <a:moveTo>
                    <a:pt x="392359" y="202810"/>
                  </a:moveTo>
                  <a:lnTo>
                    <a:pt x="348732" y="347398"/>
                  </a:lnTo>
                  <a:lnTo>
                    <a:pt x="340281" y="611677"/>
                  </a:lnTo>
                  <a:cubicBezTo>
                    <a:pt x="325205" y="709668"/>
                    <a:pt x="-61" y="680202"/>
                    <a:pt x="-61" y="553202"/>
                  </a:cubicBezTo>
                  <a:lnTo>
                    <a:pt x="-61" y="108930"/>
                  </a:lnTo>
                  <a:cubicBezTo>
                    <a:pt x="-4812" y="56030"/>
                    <a:pt x="34202" y="9295"/>
                    <a:pt x="87103" y="4544"/>
                  </a:cubicBezTo>
                  <a:cubicBezTo>
                    <a:pt x="94755" y="3859"/>
                    <a:pt x="102452" y="4087"/>
                    <a:pt x="110036" y="5230"/>
                  </a:cubicBezTo>
                  <a:cubicBezTo>
                    <a:pt x="122439" y="6486"/>
                    <a:pt x="134614" y="9570"/>
                    <a:pt x="146127" y="14366"/>
                  </a:cubicBezTo>
                  <a:cubicBezTo>
                    <a:pt x="150467" y="16193"/>
                    <a:pt x="184501" y="-2309"/>
                    <a:pt x="189068" y="-24"/>
                  </a:cubicBezTo>
                  <a:lnTo>
                    <a:pt x="280435" y="52284"/>
                  </a:lnTo>
                  <a:lnTo>
                    <a:pt x="298480" y="62790"/>
                  </a:lnTo>
                  <a:cubicBezTo>
                    <a:pt x="356726" y="98880"/>
                    <a:pt x="392359" y="132686"/>
                    <a:pt x="392359" y="202810"/>
                  </a:cubicBezTo>
                  <a:close/>
                </a:path>
              </a:pathLst>
            </a:custGeom>
            <a:solidFill>
              <a:srgbClr val="0BC0CF"/>
            </a:solidFill>
            <a:ln w="22838" cap="flat">
              <a:noFill/>
              <a:prstDash val="solid"/>
              <a:miter/>
            </a:ln>
          </p:spPr>
          <p:txBody>
            <a:bodyPr rtlCol="0" anchor="ctr"/>
            <a:lstStyle/>
            <a:p>
              <a:endParaRPr lang="zh-CN" altLang="en-US"/>
            </a:p>
          </p:txBody>
        </p:sp>
        <p:sp>
          <p:nvSpPr>
            <p:cNvPr id="87" name="任意多边形: 形状 86">
              <a:extLst>
                <a:ext uri="{FF2B5EF4-FFF2-40B4-BE49-F238E27FC236}">
                  <a16:creationId xmlns:a16="http://schemas.microsoft.com/office/drawing/2014/main" id="{294CDCDA-ED9C-D32F-A21C-92BF16CB2B1B}"/>
                </a:ext>
              </a:extLst>
            </p:cNvPr>
            <p:cNvSpPr/>
            <p:nvPr/>
          </p:nvSpPr>
          <p:spPr>
            <a:xfrm>
              <a:off x="7492930" y="2443511"/>
              <a:ext cx="100502" cy="187398"/>
            </a:xfrm>
            <a:custGeom>
              <a:avLst/>
              <a:gdLst>
                <a:gd name="connsiteX0" fmla="*/ 100050 w 100502"/>
                <a:gd name="connsiteY0" fmla="*/ 36784 h 187398"/>
                <a:gd name="connsiteX1" fmla="*/ 100050 w 100502"/>
                <a:gd name="connsiteY1" fmla="*/ 162413 h 187398"/>
                <a:gd name="connsiteX2" fmla="*/ 89772 w 100502"/>
                <a:gd name="connsiteY2" fmla="*/ 177260 h 187398"/>
                <a:gd name="connsiteX3" fmla="*/ 19648 w 100502"/>
                <a:gd name="connsiteY3" fmla="*/ 182057 h 187398"/>
                <a:gd name="connsiteX4" fmla="*/ -453 w 100502"/>
                <a:gd name="connsiteY4" fmla="*/ 162413 h 187398"/>
                <a:gd name="connsiteX5" fmla="*/ -453 w 100502"/>
                <a:gd name="connsiteY5" fmla="*/ 61453 h 187398"/>
                <a:gd name="connsiteX6" fmla="*/ 47057 w 100502"/>
                <a:gd name="connsiteY6" fmla="*/ -220 h 187398"/>
                <a:gd name="connsiteX7" fmla="*/ 52312 w 100502"/>
                <a:gd name="connsiteY7" fmla="*/ -220 h 187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502" h="187398">
                  <a:moveTo>
                    <a:pt x="100050" y="36784"/>
                  </a:moveTo>
                  <a:lnTo>
                    <a:pt x="100050" y="162413"/>
                  </a:lnTo>
                  <a:cubicBezTo>
                    <a:pt x="99274" y="168740"/>
                    <a:pt x="95437" y="174313"/>
                    <a:pt x="89772" y="177260"/>
                  </a:cubicBezTo>
                  <a:cubicBezTo>
                    <a:pt x="68073" y="188544"/>
                    <a:pt x="42673" y="190280"/>
                    <a:pt x="19648" y="182057"/>
                  </a:cubicBezTo>
                  <a:cubicBezTo>
                    <a:pt x="6628" y="177260"/>
                    <a:pt x="-453" y="170179"/>
                    <a:pt x="-453" y="162413"/>
                  </a:cubicBezTo>
                  <a:lnTo>
                    <a:pt x="-453" y="61453"/>
                  </a:lnTo>
                  <a:lnTo>
                    <a:pt x="47057" y="-220"/>
                  </a:lnTo>
                  <a:lnTo>
                    <a:pt x="52312" y="-220"/>
                  </a:lnTo>
                  <a:close/>
                </a:path>
              </a:pathLst>
            </a:custGeom>
            <a:solidFill>
              <a:srgbClr val="FBADA3"/>
            </a:solidFill>
            <a:ln w="22838" cap="flat">
              <a:noFill/>
              <a:prstDash val="solid"/>
              <a:miter/>
            </a:ln>
          </p:spPr>
          <p:txBody>
            <a:bodyPr rtlCol="0" anchor="ctr"/>
            <a:lstStyle/>
            <a:p>
              <a:endParaRPr lang="zh-CN" altLang="en-US"/>
            </a:p>
          </p:txBody>
        </p:sp>
        <p:sp>
          <p:nvSpPr>
            <p:cNvPr id="88" name="任意多边形: 形状 87">
              <a:extLst>
                <a:ext uri="{FF2B5EF4-FFF2-40B4-BE49-F238E27FC236}">
                  <a16:creationId xmlns:a16="http://schemas.microsoft.com/office/drawing/2014/main" id="{E9E5996D-F681-894C-4FC8-193E5D8C93B7}"/>
                </a:ext>
              </a:extLst>
            </p:cNvPr>
            <p:cNvSpPr/>
            <p:nvPr/>
          </p:nvSpPr>
          <p:spPr>
            <a:xfrm>
              <a:off x="7622617" y="2788863"/>
              <a:ext cx="114833" cy="723206"/>
            </a:xfrm>
            <a:custGeom>
              <a:avLst/>
              <a:gdLst>
                <a:gd name="connsiteX0" fmla="*/ 2571 w 114833"/>
                <a:gd name="connsiteY0" fmla="*/ 664717 h 723206"/>
                <a:gd name="connsiteX1" fmla="*/ 4855 w 114833"/>
                <a:gd name="connsiteY1" fmla="*/ 615378 h 723206"/>
                <a:gd name="connsiteX2" fmla="*/ 11707 w 114833"/>
                <a:gd name="connsiteY2" fmla="*/ 596648 h 723206"/>
                <a:gd name="connsiteX3" fmla="*/ 18332 w 114833"/>
                <a:gd name="connsiteY3" fmla="*/ 585227 h 723206"/>
                <a:gd name="connsiteX4" fmla="*/ 28611 w 114833"/>
                <a:gd name="connsiteY4" fmla="*/ 543655 h 723206"/>
                <a:gd name="connsiteX5" fmla="*/ 20844 w 114833"/>
                <a:gd name="connsiteY5" fmla="*/ 269555 h 723206"/>
                <a:gd name="connsiteX6" fmla="*/ 19474 w 114833"/>
                <a:gd name="connsiteY6" fmla="*/ 237805 h 723206"/>
                <a:gd name="connsiteX7" fmla="*/ -398 w 114833"/>
                <a:gd name="connsiteY7" fmla="*/ 22865 h 723206"/>
                <a:gd name="connsiteX8" fmla="*/ 15750 w 114833"/>
                <a:gd name="connsiteY8" fmla="*/ 3952 h 723206"/>
                <a:gd name="connsiteX9" fmla="*/ 16504 w 114833"/>
                <a:gd name="connsiteY9" fmla="*/ 3906 h 723206"/>
                <a:gd name="connsiteX10" fmla="*/ 91653 w 114833"/>
                <a:gd name="connsiteY10" fmla="*/ -206 h 723206"/>
                <a:gd name="connsiteX11" fmla="*/ 110155 w 114833"/>
                <a:gd name="connsiteY11" fmla="*/ 16902 h 723206"/>
                <a:gd name="connsiteX12" fmla="*/ 110155 w 114833"/>
                <a:gd name="connsiteY12" fmla="*/ 17154 h 723206"/>
                <a:gd name="connsiteX13" fmla="*/ 114039 w 114833"/>
                <a:gd name="connsiteY13" fmla="*/ 245571 h 723206"/>
                <a:gd name="connsiteX14" fmla="*/ 114039 w 114833"/>
                <a:gd name="connsiteY14" fmla="*/ 270925 h 723206"/>
                <a:gd name="connsiteX15" fmla="*/ 85487 w 114833"/>
                <a:gd name="connsiteY15" fmla="*/ 567867 h 723206"/>
                <a:gd name="connsiteX16" fmla="*/ 97363 w 114833"/>
                <a:gd name="connsiteY16" fmla="*/ 611267 h 723206"/>
                <a:gd name="connsiteX17" fmla="*/ 97363 w 114833"/>
                <a:gd name="connsiteY17" fmla="*/ 672254 h 723206"/>
                <a:gd name="connsiteX18" fmla="*/ 58989 w 114833"/>
                <a:gd name="connsiteY18" fmla="*/ 722963 h 723206"/>
                <a:gd name="connsiteX19" fmla="*/ 28838 w 114833"/>
                <a:gd name="connsiteY19" fmla="*/ 645301 h 723206"/>
                <a:gd name="connsiteX20" fmla="*/ 22215 w 114833"/>
                <a:gd name="connsiteY20" fmla="*/ 670884 h 723206"/>
                <a:gd name="connsiteX21" fmla="*/ 6682 w 114833"/>
                <a:gd name="connsiteY21" fmla="*/ 683903 h 723206"/>
                <a:gd name="connsiteX22" fmla="*/ 2571 w 114833"/>
                <a:gd name="connsiteY22" fmla="*/ 664717 h 723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4833" h="723206">
                  <a:moveTo>
                    <a:pt x="2571" y="664717"/>
                  </a:moveTo>
                  <a:lnTo>
                    <a:pt x="4855" y="615378"/>
                  </a:lnTo>
                  <a:cubicBezTo>
                    <a:pt x="6157" y="608822"/>
                    <a:pt x="8464" y="602496"/>
                    <a:pt x="11707" y="596648"/>
                  </a:cubicBezTo>
                  <a:lnTo>
                    <a:pt x="18332" y="585227"/>
                  </a:lnTo>
                  <a:cubicBezTo>
                    <a:pt x="25481" y="572573"/>
                    <a:pt x="29045" y="558183"/>
                    <a:pt x="28611" y="543655"/>
                  </a:cubicBezTo>
                  <a:lnTo>
                    <a:pt x="20844" y="269555"/>
                  </a:lnTo>
                  <a:cubicBezTo>
                    <a:pt x="21073" y="258956"/>
                    <a:pt x="20615" y="248358"/>
                    <a:pt x="19474" y="237805"/>
                  </a:cubicBezTo>
                  <a:cubicBezTo>
                    <a:pt x="14221" y="190066"/>
                    <a:pt x="2571" y="62152"/>
                    <a:pt x="-398" y="22865"/>
                  </a:cubicBezTo>
                  <a:cubicBezTo>
                    <a:pt x="-1153" y="13179"/>
                    <a:pt x="6066" y="4705"/>
                    <a:pt x="15750" y="3952"/>
                  </a:cubicBezTo>
                  <a:cubicBezTo>
                    <a:pt x="16002" y="3929"/>
                    <a:pt x="16253" y="3906"/>
                    <a:pt x="16504" y="3906"/>
                  </a:cubicBezTo>
                  <a:lnTo>
                    <a:pt x="91653" y="-206"/>
                  </a:lnTo>
                  <a:cubicBezTo>
                    <a:pt x="101475" y="-594"/>
                    <a:pt x="109767" y="7081"/>
                    <a:pt x="110155" y="16902"/>
                  </a:cubicBezTo>
                  <a:cubicBezTo>
                    <a:pt x="110155" y="16994"/>
                    <a:pt x="110155" y="17063"/>
                    <a:pt x="110155" y="17154"/>
                  </a:cubicBezTo>
                  <a:lnTo>
                    <a:pt x="114039" y="245571"/>
                  </a:lnTo>
                  <a:cubicBezTo>
                    <a:pt x="114495" y="254022"/>
                    <a:pt x="114495" y="262474"/>
                    <a:pt x="114039" y="270925"/>
                  </a:cubicBezTo>
                  <a:lnTo>
                    <a:pt x="85487" y="567867"/>
                  </a:lnTo>
                  <a:cubicBezTo>
                    <a:pt x="88570" y="582555"/>
                    <a:pt x="92521" y="597059"/>
                    <a:pt x="97363" y="611267"/>
                  </a:cubicBezTo>
                  <a:cubicBezTo>
                    <a:pt x="103645" y="631116"/>
                    <a:pt x="103645" y="652405"/>
                    <a:pt x="97363" y="672254"/>
                  </a:cubicBezTo>
                  <a:cubicBezTo>
                    <a:pt x="89598" y="695096"/>
                    <a:pt x="76807" y="721821"/>
                    <a:pt x="58989" y="722963"/>
                  </a:cubicBezTo>
                  <a:cubicBezTo>
                    <a:pt x="36148" y="724562"/>
                    <a:pt x="28838" y="645301"/>
                    <a:pt x="28838" y="645301"/>
                  </a:cubicBezTo>
                  <a:cubicBezTo>
                    <a:pt x="27217" y="653958"/>
                    <a:pt x="25001" y="662524"/>
                    <a:pt x="22215" y="670884"/>
                  </a:cubicBezTo>
                  <a:cubicBezTo>
                    <a:pt x="19931" y="678421"/>
                    <a:pt x="12393" y="685959"/>
                    <a:pt x="6682" y="683903"/>
                  </a:cubicBezTo>
                  <a:cubicBezTo>
                    <a:pt x="972" y="681848"/>
                    <a:pt x="-627" y="674767"/>
                    <a:pt x="2571" y="664717"/>
                  </a:cubicBezTo>
                  <a:close/>
                </a:path>
              </a:pathLst>
            </a:custGeom>
            <a:solidFill>
              <a:srgbClr val="FCBAC0"/>
            </a:solidFill>
            <a:ln w="22838" cap="flat">
              <a:noFill/>
              <a:prstDash val="solid"/>
              <a:miter/>
            </a:ln>
          </p:spPr>
          <p:txBody>
            <a:bodyPr rtlCol="0" anchor="ctr"/>
            <a:lstStyle/>
            <a:p>
              <a:endParaRPr lang="zh-CN" altLang="en-US"/>
            </a:p>
          </p:txBody>
        </p:sp>
        <p:sp>
          <p:nvSpPr>
            <p:cNvPr id="89" name="任意多边形: 形状 88">
              <a:extLst>
                <a:ext uri="{FF2B5EF4-FFF2-40B4-BE49-F238E27FC236}">
                  <a16:creationId xmlns:a16="http://schemas.microsoft.com/office/drawing/2014/main" id="{3C9C7BB6-FA95-3FA2-D2E6-6394CEDB0867}"/>
                </a:ext>
              </a:extLst>
            </p:cNvPr>
            <p:cNvSpPr/>
            <p:nvPr/>
          </p:nvSpPr>
          <p:spPr>
            <a:xfrm>
              <a:off x="7309739" y="2562060"/>
              <a:ext cx="183419" cy="693842"/>
            </a:xfrm>
            <a:custGeom>
              <a:avLst/>
              <a:gdLst>
                <a:gd name="connsiteX0" fmla="*/ -453 w 183419"/>
                <a:gd name="connsiteY0" fmla="*/ 608282 h 693842"/>
                <a:gd name="connsiteX1" fmla="*/ 74469 w 183419"/>
                <a:gd name="connsiteY1" fmla="*/ 693025 h 693842"/>
                <a:gd name="connsiteX2" fmla="*/ 87716 w 183419"/>
                <a:gd name="connsiteY2" fmla="*/ 263829 h 693842"/>
                <a:gd name="connsiteX3" fmla="*/ 145506 w 183419"/>
                <a:gd name="connsiteY3" fmla="*/ 53229 h 693842"/>
                <a:gd name="connsiteX4" fmla="*/ 182967 w 183419"/>
                <a:gd name="connsiteY4" fmla="*/ 9830 h 693842"/>
                <a:gd name="connsiteX5" fmla="*/ 172002 w 183419"/>
                <a:gd name="connsiteY5" fmla="*/ 5946 h 693842"/>
                <a:gd name="connsiteX6" fmla="*/ 84975 w 183419"/>
                <a:gd name="connsiteY6" fmla="*/ 12342 h 693842"/>
                <a:gd name="connsiteX7" fmla="*/ 28100 w 183419"/>
                <a:gd name="connsiteY7" fmla="*/ 103709 h 693842"/>
                <a:gd name="connsiteX8" fmla="*/ 19420 w 183419"/>
                <a:gd name="connsiteY8" fmla="*/ 289641 h 69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419" h="693842">
                  <a:moveTo>
                    <a:pt x="-453" y="608282"/>
                  </a:moveTo>
                  <a:cubicBezTo>
                    <a:pt x="-453" y="649854"/>
                    <a:pt x="65789" y="699649"/>
                    <a:pt x="74469" y="693025"/>
                  </a:cubicBezTo>
                  <a:cubicBezTo>
                    <a:pt x="83147" y="686401"/>
                    <a:pt x="66702" y="431716"/>
                    <a:pt x="87716" y="263829"/>
                  </a:cubicBezTo>
                  <a:cubicBezTo>
                    <a:pt x="98224" y="179543"/>
                    <a:pt x="116040" y="101653"/>
                    <a:pt x="145506" y="53229"/>
                  </a:cubicBezTo>
                  <a:cubicBezTo>
                    <a:pt x="155990" y="37148"/>
                    <a:pt x="168599" y="22553"/>
                    <a:pt x="182967" y="9830"/>
                  </a:cubicBezTo>
                  <a:cubicBezTo>
                    <a:pt x="182967" y="9830"/>
                    <a:pt x="175429" y="6860"/>
                    <a:pt x="172002" y="5946"/>
                  </a:cubicBezTo>
                  <a:cubicBezTo>
                    <a:pt x="143359" y="-4104"/>
                    <a:pt x="111838" y="-1797"/>
                    <a:pt x="84975" y="12342"/>
                  </a:cubicBezTo>
                  <a:cubicBezTo>
                    <a:pt x="48612" y="27715"/>
                    <a:pt x="25838" y="64284"/>
                    <a:pt x="28100" y="103709"/>
                  </a:cubicBezTo>
                  <a:lnTo>
                    <a:pt x="19420" y="289641"/>
                  </a:lnTo>
                  <a:close/>
                </a:path>
              </a:pathLst>
            </a:custGeom>
            <a:solidFill>
              <a:srgbClr val="3C2DA1"/>
            </a:solidFill>
            <a:ln w="22838" cap="flat">
              <a:noFill/>
              <a:prstDash val="solid"/>
              <a:miter/>
            </a:ln>
          </p:spPr>
          <p:txBody>
            <a:bodyPr rtlCol="0" anchor="ctr"/>
            <a:lstStyle/>
            <a:p>
              <a:endParaRPr lang="zh-CN" altLang="en-US"/>
            </a:p>
          </p:txBody>
        </p:sp>
        <p:sp>
          <p:nvSpPr>
            <p:cNvPr id="90" name="任意多边形: 形状 89">
              <a:extLst>
                <a:ext uri="{FF2B5EF4-FFF2-40B4-BE49-F238E27FC236}">
                  <a16:creationId xmlns:a16="http://schemas.microsoft.com/office/drawing/2014/main" id="{D7488614-FEAF-67EA-5648-313534221525}"/>
                </a:ext>
              </a:extLst>
            </p:cNvPr>
            <p:cNvSpPr/>
            <p:nvPr/>
          </p:nvSpPr>
          <p:spPr>
            <a:xfrm>
              <a:off x="7476224" y="2590840"/>
              <a:ext cx="280755" cy="707945"/>
            </a:xfrm>
            <a:custGeom>
              <a:avLst/>
              <a:gdLst>
                <a:gd name="connsiteX0" fmla="*/ 212463 w 280755"/>
                <a:gd name="connsiteY0" fmla="*/ 664930 h 707945"/>
                <a:gd name="connsiteX1" fmla="*/ 219088 w 280755"/>
                <a:gd name="connsiteY1" fmla="*/ 314081 h 707945"/>
                <a:gd name="connsiteX2" fmla="*/ 280303 w 280755"/>
                <a:gd name="connsiteY2" fmla="*/ 177031 h 707945"/>
                <a:gd name="connsiteX3" fmla="*/ 167921 w 280755"/>
                <a:gd name="connsiteY3" fmla="*/ 29474 h 707945"/>
                <a:gd name="connsiteX4" fmla="*/ 149877 w 280755"/>
                <a:gd name="connsiteY4" fmla="*/ 18967 h 707945"/>
                <a:gd name="connsiteX5" fmla="*/ 116756 w 280755"/>
                <a:gd name="connsiteY5" fmla="*/ -220 h 707945"/>
                <a:gd name="connsiteX6" fmla="*/ 119497 w 280755"/>
                <a:gd name="connsiteY6" fmla="*/ 18967 h 707945"/>
                <a:gd name="connsiteX7" fmla="*/ 36354 w 280755"/>
                <a:gd name="connsiteY7" fmla="*/ 272510 h 707945"/>
                <a:gd name="connsiteX8" fmla="*/ 948 w 280755"/>
                <a:gd name="connsiteY8" fmla="*/ 700563 h 707945"/>
                <a:gd name="connsiteX9" fmla="*/ 212463 w 280755"/>
                <a:gd name="connsiteY9" fmla="*/ 664930 h 70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0755" h="707945">
                  <a:moveTo>
                    <a:pt x="212463" y="664930"/>
                  </a:moveTo>
                  <a:lnTo>
                    <a:pt x="219088" y="314081"/>
                  </a:lnTo>
                  <a:lnTo>
                    <a:pt x="280303" y="177031"/>
                  </a:lnTo>
                  <a:cubicBezTo>
                    <a:pt x="280303" y="106908"/>
                    <a:pt x="227310" y="65564"/>
                    <a:pt x="167921" y="29474"/>
                  </a:cubicBezTo>
                  <a:cubicBezTo>
                    <a:pt x="162211" y="25819"/>
                    <a:pt x="156044" y="22393"/>
                    <a:pt x="149877" y="18967"/>
                  </a:cubicBezTo>
                  <a:lnTo>
                    <a:pt x="116756" y="-220"/>
                  </a:lnTo>
                  <a:lnTo>
                    <a:pt x="119497" y="18967"/>
                  </a:lnTo>
                  <a:cubicBezTo>
                    <a:pt x="124523" y="52316"/>
                    <a:pt x="56911" y="183199"/>
                    <a:pt x="36354" y="272510"/>
                  </a:cubicBezTo>
                  <a:cubicBezTo>
                    <a:pt x="9401" y="389687"/>
                    <a:pt x="-5218" y="695310"/>
                    <a:pt x="948" y="700563"/>
                  </a:cubicBezTo>
                  <a:cubicBezTo>
                    <a:pt x="12598" y="709015"/>
                    <a:pt x="204011" y="720664"/>
                    <a:pt x="212463" y="664930"/>
                  </a:cubicBezTo>
                  <a:close/>
                </a:path>
              </a:pathLst>
            </a:custGeom>
            <a:solidFill>
              <a:srgbClr val="3C2DA1"/>
            </a:solidFill>
            <a:ln w="22838" cap="flat">
              <a:noFill/>
              <a:prstDash val="solid"/>
              <a:miter/>
            </a:ln>
          </p:spPr>
          <p:txBody>
            <a:bodyPr rtlCol="0" anchor="ctr"/>
            <a:lstStyle/>
            <a:p>
              <a:endParaRPr lang="zh-CN" altLang="en-US"/>
            </a:p>
          </p:txBody>
        </p:sp>
        <p:sp>
          <p:nvSpPr>
            <p:cNvPr id="91" name="任意多边形: 形状 90">
              <a:extLst>
                <a:ext uri="{FF2B5EF4-FFF2-40B4-BE49-F238E27FC236}">
                  <a16:creationId xmlns:a16="http://schemas.microsoft.com/office/drawing/2014/main" id="{1AC4CB5F-8C34-8B08-A477-6C46403BF221}"/>
                </a:ext>
              </a:extLst>
            </p:cNvPr>
            <p:cNvSpPr/>
            <p:nvPr/>
          </p:nvSpPr>
          <p:spPr>
            <a:xfrm>
              <a:off x="7603712" y="2768091"/>
              <a:ext cx="151669" cy="569320"/>
            </a:xfrm>
            <a:custGeom>
              <a:avLst/>
              <a:gdLst>
                <a:gd name="connsiteX0" fmla="*/ -453 w 151669"/>
                <a:gd name="connsiteY0" fmla="*/ 53230 h 569320"/>
                <a:gd name="connsiteX1" fmla="*/ 22389 w 151669"/>
                <a:gd name="connsiteY1" fmla="*/ 276393 h 569320"/>
                <a:gd name="connsiteX2" fmla="*/ 23760 w 151669"/>
                <a:gd name="connsiteY2" fmla="*/ 304946 h 569320"/>
                <a:gd name="connsiteX3" fmla="*/ 30385 w 151669"/>
                <a:gd name="connsiteY3" fmla="*/ 547981 h 569320"/>
                <a:gd name="connsiteX4" fmla="*/ 121751 w 151669"/>
                <a:gd name="connsiteY4" fmla="*/ 554377 h 569320"/>
                <a:gd name="connsiteX5" fmla="*/ 146419 w 151669"/>
                <a:gd name="connsiteY5" fmla="*/ 308143 h 569320"/>
                <a:gd name="connsiteX6" fmla="*/ 146419 w 151669"/>
                <a:gd name="connsiteY6" fmla="*/ 281419 h 569320"/>
                <a:gd name="connsiteX7" fmla="*/ 151217 w 151669"/>
                <a:gd name="connsiteY7" fmla="*/ -220 h 56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1669" h="569320">
                  <a:moveTo>
                    <a:pt x="-453" y="53230"/>
                  </a:moveTo>
                  <a:cubicBezTo>
                    <a:pt x="2517" y="93203"/>
                    <a:pt x="18964" y="241674"/>
                    <a:pt x="22389" y="276393"/>
                  </a:cubicBezTo>
                  <a:cubicBezTo>
                    <a:pt x="23531" y="285872"/>
                    <a:pt x="23988" y="295398"/>
                    <a:pt x="23760" y="304946"/>
                  </a:cubicBezTo>
                  <a:lnTo>
                    <a:pt x="30385" y="547981"/>
                  </a:lnTo>
                  <a:cubicBezTo>
                    <a:pt x="30385" y="573107"/>
                    <a:pt x="120380" y="576533"/>
                    <a:pt x="121751" y="554377"/>
                  </a:cubicBezTo>
                  <a:lnTo>
                    <a:pt x="146419" y="308143"/>
                  </a:lnTo>
                  <a:cubicBezTo>
                    <a:pt x="146991" y="299235"/>
                    <a:pt x="146991" y="290327"/>
                    <a:pt x="146419" y="281419"/>
                  </a:cubicBezTo>
                  <a:lnTo>
                    <a:pt x="151217" y="-220"/>
                  </a:lnTo>
                  <a:close/>
                </a:path>
              </a:pathLst>
            </a:custGeom>
            <a:solidFill>
              <a:srgbClr val="3C2DA1"/>
            </a:solidFill>
            <a:ln w="22838" cap="flat">
              <a:noFill/>
              <a:prstDash val="solid"/>
              <a:miter/>
            </a:ln>
          </p:spPr>
          <p:txBody>
            <a:bodyPr rtlCol="0" anchor="ctr"/>
            <a:lstStyle/>
            <a:p>
              <a:endParaRPr lang="zh-CN" altLang="en-US"/>
            </a:p>
          </p:txBody>
        </p:sp>
        <p:sp>
          <p:nvSpPr>
            <p:cNvPr id="92" name="任意多边形: 形状 91">
              <a:extLst>
                <a:ext uri="{FF2B5EF4-FFF2-40B4-BE49-F238E27FC236}">
                  <a16:creationId xmlns:a16="http://schemas.microsoft.com/office/drawing/2014/main" id="{407E823B-3AAC-2C80-FA2F-3E8C4C7B82A5}"/>
                </a:ext>
              </a:extLst>
            </p:cNvPr>
            <p:cNvSpPr/>
            <p:nvPr/>
          </p:nvSpPr>
          <p:spPr>
            <a:xfrm>
              <a:off x="7492930" y="2440999"/>
              <a:ext cx="100511" cy="130699"/>
            </a:xfrm>
            <a:custGeom>
              <a:avLst/>
              <a:gdLst>
                <a:gd name="connsiteX0" fmla="*/ 100050 w 100511"/>
                <a:gd name="connsiteY0" fmla="*/ 39296 h 130699"/>
                <a:gd name="connsiteX1" fmla="*/ 100050 w 100511"/>
                <a:gd name="connsiteY1" fmla="*/ 45235 h 130699"/>
                <a:gd name="connsiteX2" fmla="*/ 17181 w 100511"/>
                <a:gd name="connsiteY2" fmla="*/ 130480 h 130699"/>
                <a:gd name="connsiteX3" fmla="*/ 13252 w 100511"/>
                <a:gd name="connsiteY3" fmla="*/ 130434 h 130699"/>
                <a:gd name="connsiteX4" fmla="*/ 2288 w 100511"/>
                <a:gd name="connsiteY4" fmla="*/ 129064 h 130699"/>
                <a:gd name="connsiteX5" fmla="*/ -453 w 100511"/>
                <a:gd name="connsiteY5" fmla="*/ 129064 h 130699"/>
                <a:gd name="connsiteX6" fmla="*/ -453 w 100511"/>
                <a:gd name="connsiteY6" fmla="*/ 63965 h 130699"/>
                <a:gd name="connsiteX7" fmla="*/ 47057 w 100511"/>
                <a:gd name="connsiteY7" fmla="*/ 2292 h 130699"/>
                <a:gd name="connsiteX8" fmla="*/ 49114 w 100511"/>
                <a:gd name="connsiteY8" fmla="*/ -220 h 130699"/>
                <a:gd name="connsiteX9" fmla="*/ 52312 w 100511"/>
                <a:gd name="connsiteY9" fmla="*/ 2292 h 130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511" h="130699">
                  <a:moveTo>
                    <a:pt x="100050" y="39296"/>
                  </a:moveTo>
                  <a:lnTo>
                    <a:pt x="100050" y="45235"/>
                  </a:lnTo>
                  <a:cubicBezTo>
                    <a:pt x="100712" y="91649"/>
                    <a:pt x="63618" y="129818"/>
                    <a:pt x="17181" y="130480"/>
                  </a:cubicBezTo>
                  <a:cubicBezTo>
                    <a:pt x="15878" y="130480"/>
                    <a:pt x="14554" y="130480"/>
                    <a:pt x="13252" y="130434"/>
                  </a:cubicBezTo>
                  <a:cubicBezTo>
                    <a:pt x="9574" y="130274"/>
                    <a:pt x="5896" y="129818"/>
                    <a:pt x="2288" y="129064"/>
                  </a:cubicBezTo>
                  <a:lnTo>
                    <a:pt x="-453" y="129064"/>
                  </a:lnTo>
                  <a:lnTo>
                    <a:pt x="-453" y="63965"/>
                  </a:lnTo>
                  <a:lnTo>
                    <a:pt x="47057" y="2292"/>
                  </a:lnTo>
                  <a:lnTo>
                    <a:pt x="49114" y="-220"/>
                  </a:lnTo>
                  <a:lnTo>
                    <a:pt x="52312" y="2292"/>
                  </a:lnTo>
                  <a:close/>
                </a:path>
              </a:pathLst>
            </a:custGeom>
            <a:solidFill>
              <a:srgbClr val="ED8B8B"/>
            </a:solidFill>
            <a:ln w="22838" cap="flat">
              <a:noFill/>
              <a:prstDash val="solid"/>
              <a:miter/>
            </a:ln>
          </p:spPr>
          <p:txBody>
            <a:bodyPr rtlCol="0" anchor="ctr"/>
            <a:lstStyle/>
            <a:p>
              <a:endParaRPr lang="zh-CN" altLang="en-US"/>
            </a:p>
          </p:txBody>
        </p:sp>
        <p:sp>
          <p:nvSpPr>
            <p:cNvPr id="93" name="任意多边形: 形状 92">
              <a:extLst>
                <a:ext uri="{FF2B5EF4-FFF2-40B4-BE49-F238E27FC236}">
                  <a16:creationId xmlns:a16="http://schemas.microsoft.com/office/drawing/2014/main" id="{C82D679C-D936-B436-CD74-3D245A5A9518}"/>
                </a:ext>
              </a:extLst>
            </p:cNvPr>
            <p:cNvSpPr/>
            <p:nvPr/>
          </p:nvSpPr>
          <p:spPr>
            <a:xfrm>
              <a:off x="7420057" y="2288842"/>
              <a:ext cx="230507" cy="264537"/>
            </a:xfrm>
            <a:custGeom>
              <a:avLst/>
              <a:gdLst>
                <a:gd name="connsiteX0" fmla="*/ 29250 w 230507"/>
                <a:gd name="connsiteY0" fmla="*/ 70848 h 264537"/>
                <a:gd name="connsiteX1" fmla="*/ 8465 w 230507"/>
                <a:gd name="connsiteY1" fmla="*/ 224801 h 264537"/>
                <a:gd name="connsiteX2" fmla="*/ 65112 w 230507"/>
                <a:gd name="connsiteY2" fmla="*/ 264317 h 264537"/>
                <a:gd name="connsiteX3" fmla="*/ 156478 w 230507"/>
                <a:gd name="connsiteY3" fmla="*/ 236450 h 264537"/>
                <a:gd name="connsiteX4" fmla="*/ 207644 w 230507"/>
                <a:gd name="connsiteY4" fmla="*/ 186199 h 264537"/>
                <a:gd name="connsiteX5" fmla="*/ 181375 w 230507"/>
                <a:gd name="connsiteY5" fmla="*/ 26307 h 264537"/>
                <a:gd name="connsiteX6" fmla="*/ 29250 w 230507"/>
                <a:gd name="connsiteY6" fmla="*/ 70848 h 264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507" h="264537">
                  <a:moveTo>
                    <a:pt x="29250" y="70848"/>
                  </a:moveTo>
                  <a:cubicBezTo>
                    <a:pt x="5266" y="109679"/>
                    <a:pt x="-11636" y="185057"/>
                    <a:pt x="8465" y="224801"/>
                  </a:cubicBezTo>
                  <a:cubicBezTo>
                    <a:pt x="17943" y="247940"/>
                    <a:pt x="40099" y="263403"/>
                    <a:pt x="65112" y="264317"/>
                  </a:cubicBezTo>
                  <a:cubicBezTo>
                    <a:pt x="97410" y="262787"/>
                    <a:pt x="128817" y="253193"/>
                    <a:pt x="156478" y="236450"/>
                  </a:cubicBezTo>
                  <a:cubicBezTo>
                    <a:pt x="176808" y="223385"/>
                    <a:pt x="194212" y="206277"/>
                    <a:pt x="207644" y="186199"/>
                  </a:cubicBezTo>
                  <a:cubicBezTo>
                    <a:pt x="248074" y="123384"/>
                    <a:pt x="230485" y="59427"/>
                    <a:pt x="181375" y="26307"/>
                  </a:cubicBezTo>
                  <a:cubicBezTo>
                    <a:pt x="89324" y="-33081"/>
                    <a:pt x="61456" y="18540"/>
                    <a:pt x="29250" y="70848"/>
                  </a:cubicBezTo>
                  <a:close/>
                </a:path>
              </a:pathLst>
            </a:custGeom>
            <a:solidFill>
              <a:srgbClr val="FCBAC0"/>
            </a:solidFill>
            <a:ln w="22838" cap="flat">
              <a:noFill/>
              <a:prstDash val="solid"/>
              <a:miter/>
            </a:ln>
          </p:spPr>
          <p:txBody>
            <a:bodyPr rtlCol="0" anchor="ctr"/>
            <a:lstStyle/>
            <a:p>
              <a:endParaRPr lang="zh-CN" altLang="en-US"/>
            </a:p>
          </p:txBody>
        </p:sp>
        <p:sp>
          <p:nvSpPr>
            <p:cNvPr id="94" name="任意多边形: 形状 93">
              <a:extLst>
                <a:ext uri="{FF2B5EF4-FFF2-40B4-BE49-F238E27FC236}">
                  <a16:creationId xmlns:a16="http://schemas.microsoft.com/office/drawing/2014/main" id="{0782E030-93F7-5080-7F88-4043B3D2FCD0}"/>
                </a:ext>
              </a:extLst>
            </p:cNvPr>
            <p:cNvSpPr/>
            <p:nvPr/>
          </p:nvSpPr>
          <p:spPr>
            <a:xfrm>
              <a:off x="7449759" y="2268792"/>
              <a:ext cx="243215" cy="263115"/>
            </a:xfrm>
            <a:custGeom>
              <a:avLst/>
              <a:gdLst>
                <a:gd name="connsiteX0" fmla="*/ 242583 w 243215"/>
                <a:gd name="connsiteY0" fmla="*/ 136353 h 263115"/>
                <a:gd name="connsiteX1" fmla="*/ 143221 w 243215"/>
                <a:gd name="connsiteY1" fmla="*/ 262896 h 263115"/>
                <a:gd name="connsiteX2" fmla="*/ 143221 w 243215"/>
                <a:gd name="connsiteY2" fmla="*/ 237770 h 263115"/>
                <a:gd name="connsiteX3" fmla="*/ 162638 w 243215"/>
                <a:gd name="connsiteY3" fmla="*/ 210817 h 263115"/>
                <a:gd name="connsiteX4" fmla="*/ 143221 w 243215"/>
                <a:gd name="connsiteY4" fmla="*/ 204193 h 263115"/>
                <a:gd name="connsiteX5" fmla="*/ 141622 w 243215"/>
                <a:gd name="connsiteY5" fmla="*/ 204193 h 263115"/>
                <a:gd name="connsiteX6" fmla="*/ 122207 w 243215"/>
                <a:gd name="connsiteY6" fmla="*/ 204193 h 263115"/>
                <a:gd name="connsiteX7" fmla="*/ 107566 w 243215"/>
                <a:gd name="connsiteY7" fmla="*/ 182128 h 263115"/>
                <a:gd name="connsiteX8" fmla="*/ 108730 w 243215"/>
                <a:gd name="connsiteY8" fmla="*/ 178382 h 263115"/>
                <a:gd name="connsiteX9" fmla="*/ 28100 w 243215"/>
                <a:gd name="connsiteY9" fmla="*/ 57549 h 263115"/>
                <a:gd name="connsiteX10" fmla="*/ -453 w 243215"/>
                <a:gd name="connsiteY10" fmla="*/ 89984 h 263115"/>
                <a:gd name="connsiteX11" fmla="*/ 14395 w 243215"/>
                <a:gd name="connsiteY11" fmla="*/ 52295 h 263115"/>
                <a:gd name="connsiteX12" fmla="*/ 102335 w 243215"/>
                <a:gd name="connsiteY12" fmla="*/ 445 h 263115"/>
                <a:gd name="connsiteX13" fmla="*/ 121065 w 243215"/>
                <a:gd name="connsiteY13" fmla="*/ 3871 h 263115"/>
                <a:gd name="connsiteX14" fmla="*/ 242583 w 243215"/>
                <a:gd name="connsiteY14" fmla="*/ 136353 h 263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3215" h="263115">
                  <a:moveTo>
                    <a:pt x="242583" y="136353"/>
                  </a:moveTo>
                  <a:cubicBezTo>
                    <a:pt x="235457" y="193686"/>
                    <a:pt x="197219" y="242362"/>
                    <a:pt x="143221" y="262896"/>
                  </a:cubicBezTo>
                  <a:lnTo>
                    <a:pt x="143221" y="237770"/>
                  </a:lnTo>
                  <a:cubicBezTo>
                    <a:pt x="151993" y="230689"/>
                    <a:pt x="158709" y="221393"/>
                    <a:pt x="162638" y="210817"/>
                  </a:cubicBezTo>
                  <a:cubicBezTo>
                    <a:pt x="164921" y="203965"/>
                    <a:pt x="154186" y="200081"/>
                    <a:pt x="143221" y="204193"/>
                  </a:cubicBezTo>
                  <a:lnTo>
                    <a:pt x="141622" y="204193"/>
                  </a:lnTo>
                  <a:cubicBezTo>
                    <a:pt x="135295" y="206066"/>
                    <a:pt x="128534" y="206066"/>
                    <a:pt x="122207" y="204193"/>
                  </a:cubicBezTo>
                  <a:cubicBezTo>
                    <a:pt x="112066" y="202137"/>
                    <a:pt x="105510" y="192270"/>
                    <a:pt x="107566" y="182128"/>
                  </a:cubicBezTo>
                  <a:cubicBezTo>
                    <a:pt x="107817" y="180849"/>
                    <a:pt x="108206" y="179592"/>
                    <a:pt x="108730" y="178382"/>
                  </a:cubicBezTo>
                  <a:cubicBezTo>
                    <a:pt x="141622" y="100948"/>
                    <a:pt x="50713" y="82903"/>
                    <a:pt x="28100" y="57549"/>
                  </a:cubicBezTo>
                  <a:cubicBezTo>
                    <a:pt x="18506" y="66914"/>
                    <a:pt x="-453" y="89984"/>
                    <a:pt x="-453" y="89984"/>
                  </a:cubicBezTo>
                  <a:cubicBezTo>
                    <a:pt x="3705" y="77124"/>
                    <a:pt x="8661" y="64539"/>
                    <a:pt x="14395" y="52295"/>
                  </a:cubicBezTo>
                  <a:cubicBezTo>
                    <a:pt x="28465" y="16982"/>
                    <a:pt x="64623" y="-4329"/>
                    <a:pt x="102335" y="445"/>
                  </a:cubicBezTo>
                  <a:cubicBezTo>
                    <a:pt x="108639" y="1176"/>
                    <a:pt x="114898" y="2318"/>
                    <a:pt x="121065" y="3871"/>
                  </a:cubicBezTo>
                  <a:cubicBezTo>
                    <a:pt x="211975" y="26028"/>
                    <a:pt x="245553" y="90213"/>
                    <a:pt x="242583" y="136353"/>
                  </a:cubicBezTo>
                  <a:close/>
                </a:path>
              </a:pathLst>
            </a:custGeom>
            <a:solidFill>
              <a:srgbClr val="27145A"/>
            </a:solidFill>
            <a:ln w="22838" cap="flat">
              <a:noFill/>
              <a:prstDash val="solid"/>
              <a:miter/>
            </a:ln>
          </p:spPr>
          <p:txBody>
            <a:bodyPr rtlCol="0" anchor="ctr"/>
            <a:lstStyle/>
            <a:p>
              <a:endParaRPr lang="zh-CN" altLang="en-US"/>
            </a:p>
          </p:txBody>
        </p:sp>
        <p:sp>
          <p:nvSpPr>
            <p:cNvPr id="95" name="任意多边形: 形状 94">
              <a:extLst>
                <a:ext uri="{FF2B5EF4-FFF2-40B4-BE49-F238E27FC236}">
                  <a16:creationId xmlns:a16="http://schemas.microsoft.com/office/drawing/2014/main" id="{E1EFC8DF-01FE-153E-E9BB-B865E49CE9E5}"/>
                </a:ext>
              </a:extLst>
            </p:cNvPr>
            <p:cNvSpPr/>
            <p:nvPr/>
          </p:nvSpPr>
          <p:spPr>
            <a:xfrm>
              <a:off x="7555050" y="2453283"/>
              <a:ext cx="72655" cy="69847"/>
            </a:xfrm>
            <a:custGeom>
              <a:avLst/>
              <a:gdLst>
                <a:gd name="connsiteX0" fmla="*/ 17602 w 72655"/>
                <a:gd name="connsiteY0" fmla="*/ 14220 h 69847"/>
                <a:gd name="connsiteX1" fmla="*/ 4125 w 72655"/>
                <a:gd name="connsiteY1" fmla="*/ 62873 h 69847"/>
                <a:gd name="connsiteX2" fmla="*/ 54148 w 72655"/>
                <a:gd name="connsiteY2" fmla="*/ 55335 h 69847"/>
                <a:gd name="connsiteX3" fmla="*/ 67625 w 72655"/>
                <a:gd name="connsiteY3" fmla="*/ 6454 h 69847"/>
                <a:gd name="connsiteX4" fmla="*/ 17602 w 72655"/>
                <a:gd name="connsiteY4" fmla="*/ 14220 h 698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55" h="69847">
                  <a:moveTo>
                    <a:pt x="17602" y="14220"/>
                  </a:moveTo>
                  <a:cubicBezTo>
                    <a:pt x="13" y="29753"/>
                    <a:pt x="-5240" y="51453"/>
                    <a:pt x="4125" y="62873"/>
                  </a:cubicBezTo>
                  <a:cubicBezTo>
                    <a:pt x="13489" y="74294"/>
                    <a:pt x="36560" y="70868"/>
                    <a:pt x="54148" y="55335"/>
                  </a:cubicBezTo>
                  <a:cubicBezTo>
                    <a:pt x="71737" y="39803"/>
                    <a:pt x="76990" y="17875"/>
                    <a:pt x="67625" y="6454"/>
                  </a:cubicBezTo>
                  <a:cubicBezTo>
                    <a:pt x="58259" y="-4966"/>
                    <a:pt x="35189" y="-1312"/>
                    <a:pt x="17602" y="14220"/>
                  </a:cubicBezTo>
                  <a:close/>
                </a:path>
              </a:pathLst>
            </a:custGeom>
            <a:solidFill>
              <a:srgbClr val="FCBAC0"/>
            </a:solidFill>
            <a:ln w="22838" cap="flat">
              <a:noFill/>
              <a:prstDash val="solid"/>
              <a:miter/>
            </a:ln>
          </p:spPr>
          <p:txBody>
            <a:bodyPr rtlCol="0" anchor="ctr"/>
            <a:lstStyle/>
            <a:p>
              <a:endParaRPr lang="zh-CN" altLang="en-US"/>
            </a:p>
          </p:txBody>
        </p:sp>
        <p:sp>
          <p:nvSpPr>
            <p:cNvPr id="96" name="任意多边形: 形状 95">
              <a:extLst>
                <a:ext uri="{FF2B5EF4-FFF2-40B4-BE49-F238E27FC236}">
                  <a16:creationId xmlns:a16="http://schemas.microsoft.com/office/drawing/2014/main" id="{14504D32-3F0B-BEE4-90C8-5415C404A124}"/>
                </a:ext>
              </a:extLst>
            </p:cNvPr>
            <p:cNvSpPr/>
            <p:nvPr/>
          </p:nvSpPr>
          <p:spPr>
            <a:xfrm>
              <a:off x="6900014" y="2577135"/>
              <a:ext cx="490128" cy="245966"/>
            </a:xfrm>
            <a:custGeom>
              <a:avLst/>
              <a:gdLst>
                <a:gd name="connsiteX0" fmla="*/ 489676 w 490128"/>
                <a:gd name="connsiteY0" fmla="*/ -220 h 245966"/>
                <a:gd name="connsiteX1" fmla="*/ 273364 w 490128"/>
                <a:gd name="connsiteY1" fmla="*/ 136830 h 245966"/>
                <a:gd name="connsiteX2" fmla="*/ 23705 w 490128"/>
                <a:gd name="connsiteY2" fmla="*/ 103938 h 245966"/>
                <a:gd name="connsiteX3" fmla="*/ 13197 w 490128"/>
                <a:gd name="connsiteY3" fmla="*/ 193935 h 245966"/>
                <a:gd name="connsiteX4" fmla="*/ 250523 w 490128"/>
                <a:gd name="connsiteY4" fmla="*/ 243044 h 245966"/>
                <a:gd name="connsiteX5" fmla="*/ 309683 w 490128"/>
                <a:gd name="connsiteY5" fmla="*/ 240532 h 245966"/>
                <a:gd name="connsiteX6" fmla="*/ 476199 w 490128"/>
                <a:gd name="connsiteY6" fmla="*/ 190051 h 245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0128" h="245966">
                  <a:moveTo>
                    <a:pt x="489676" y="-220"/>
                  </a:moveTo>
                  <a:cubicBezTo>
                    <a:pt x="455185" y="20109"/>
                    <a:pt x="282273" y="132034"/>
                    <a:pt x="273364" y="136830"/>
                  </a:cubicBezTo>
                  <a:lnTo>
                    <a:pt x="23705" y="103938"/>
                  </a:lnTo>
                  <a:cubicBezTo>
                    <a:pt x="863" y="105537"/>
                    <a:pt x="-11700" y="190051"/>
                    <a:pt x="13197" y="193935"/>
                  </a:cubicBezTo>
                  <a:lnTo>
                    <a:pt x="250523" y="243044"/>
                  </a:lnTo>
                  <a:cubicBezTo>
                    <a:pt x="270122" y="247361"/>
                    <a:pt x="290519" y="246493"/>
                    <a:pt x="309683" y="240532"/>
                  </a:cubicBezTo>
                  <a:lnTo>
                    <a:pt x="476199" y="190051"/>
                  </a:lnTo>
                  <a:close/>
                </a:path>
              </a:pathLst>
            </a:custGeom>
            <a:solidFill>
              <a:srgbClr val="3C2DA1"/>
            </a:solidFill>
            <a:ln w="22838" cap="flat">
              <a:noFill/>
              <a:prstDash val="solid"/>
              <a:miter/>
            </a:ln>
          </p:spPr>
          <p:txBody>
            <a:bodyPr rtlCol="0" anchor="ctr"/>
            <a:lstStyle/>
            <a:p>
              <a:endParaRPr lang="zh-CN" altLang="en-US"/>
            </a:p>
          </p:txBody>
        </p:sp>
        <p:sp>
          <p:nvSpPr>
            <p:cNvPr id="97" name="任意多边形: 形状 96">
              <a:extLst>
                <a:ext uri="{FF2B5EF4-FFF2-40B4-BE49-F238E27FC236}">
                  <a16:creationId xmlns:a16="http://schemas.microsoft.com/office/drawing/2014/main" id="{99DD04A3-4114-F627-466D-2CBD2B31563C}"/>
                </a:ext>
              </a:extLst>
            </p:cNvPr>
            <p:cNvSpPr/>
            <p:nvPr/>
          </p:nvSpPr>
          <p:spPr>
            <a:xfrm>
              <a:off x="5696424" y="4145446"/>
              <a:ext cx="1528145" cy="900877"/>
            </a:xfrm>
            <a:custGeom>
              <a:avLst/>
              <a:gdLst>
                <a:gd name="connsiteX0" fmla="*/ -446 w 1528145"/>
                <a:gd name="connsiteY0" fmla="*/ 624044 h 900877"/>
                <a:gd name="connsiteX1" fmla="*/ 33359 w 1528145"/>
                <a:gd name="connsiteY1" fmla="*/ 624044 h 900877"/>
                <a:gd name="connsiteX2" fmla="*/ 1098468 w 1528145"/>
                <a:gd name="connsiteY2" fmla="*/ 10059 h 900877"/>
                <a:gd name="connsiteX3" fmla="*/ 1175444 w 1528145"/>
                <a:gd name="connsiteY3" fmla="*/ 10059 h 900877"/>
                <a:gd name="connsiteX4" fmla="*/ 1497056 w 1528145"/>
                <a:gd name="connsiteY4" fmla="*/ 195762 h 900877"/>
                <a:gd name="connsiteX5" fmla="*/ 1527664 w 1528145"/>
                <a:gd name="connsiteY5" fmla="*/ 195762 h 900877"/>
                <a:gd name="connsiteX6" fmla="*/ 1527664 w 1528145"/>
                <a:gd name="connsiteY6" fmla="*/ 234136 h 900877"/>
                <a:gd name="connsiteX7" fmla="*/ 1508476 w 1528145"/>
                <a:gd name="connsiteY7" fmla="*/ 268856 h 900877"/>
                <a:gd name="connsiteX8" fmla="*/ 428293 w 1528145"/>
                <a:gd name="connsiteY8" fmla="*/ 890378 h 900877"/>
                <a:gd name="connsiteX9" fmla="*/ 351316 w 1528145"/>
                <a:gd name="connsiteY9" fmla="*/ 890378 h 900877"/>
                <a:gd name="connsiteX10" fmla="*/ 18741 w 1528145"/>
                <a:gd name="connsiteY10" fmla="*/ 698280 h 900877"/>
                <a:gd name="connsiteX11" fmla="*/ -446 w 1528145"/>
                <a:gd name="connsiteY11" fmla="*/ 664474 h 900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28145" h="900877">
                  <a:moveTo>
                    <a:pt x="-446" y="624044"/>
                  </a:moveTo>
                  <a:lnTo>
                    <a:pt x="33359" y="624044"/>
                  </a:lnTo>
                  <a:lnTo>
                    <a:pt x="1098468" y="10059"/>
                  </a:lnTo>
                  <a:cubicBezTo>
                    <a:pt x="1122292" y="-3646"/>
                    <a:pt x="1151621" y="-3646"/>
                    <a:pt x="1175444" y="10059"/>
                  </a:cubicBezTo>
                  <a:lnTo>
                    <a:pt x="1497056" y="195762"/>
                  </a:lnTo>
                  <a:lnTo>
                    <a:pt x="1527664" y="195762"/>
                  </a:lnTo>
                  <a:lnTo>
                    <a:pt x="1527664" y="234136"/>
                  </a:lnTo>
                  <a:cubicBezTo>
                    <a:pt x="1528212" y="248367"/>
                    <a:pt x="1520834" y="261752"/>
                    <a:pt x="1508476" y="268856"/>
                  </a:cubicBezTo>
                  <a:lnTo>
                    <a:pt x="428293" y="890378"/>
                  </a:lnTo>
                  <a:cubicBezTo>
                    <a:pt x="404468" y="904084"/>
                    <a:pt x="375140" y="904084"/>
                    <a:pt x="351316" y="890378"/>
                  </a:cubicBezTo>
                  <a:lnTo>
                    <a:pt x="18741" y="698280"/>
                  </a:lnTo>
                  <a:cubicBezTo>
                    <a:pt x="6658" y="691358"/>
                    <a:pt x="-697" y="678407"/>
                    <a:pt x="-446" y="664474"/>
                  </a:cubicBezTo>
                  <a:close/>
                </a:path>
              </a:pathLst>
            </a:custGeom>
            <a:solidFill>
              <a:srgbClr val="D0DBF8"/>
            </a:solidFill>
            <a:ln w="22838" cap="flat">
              <a:noFill/>
              <a:prstDash val="solid"/>
              <a:miter/>
            </a:ln>
          </p:spPr>
          <p:txBody>
            <a:bodyPr rtlCol="0" anchor="ctr"/>
            <a:lstStyle/>
            <a:p>
              <a:endParaRPr lang="zh-CN" altLang="en-US"/>
            </a:p>
          </p:txBody>
        </p:sp>
        <p:sp>
          <p:nvSpPr>
            <p:cNvPr id="98" name="任意多边形: 形状 97">
              <a:extLst>
                <a:ext uri="{FF2B5EF4-FFF2-40B4-BE49-F238E27FC236}">
                  <a16:creationId xmlns:a16="http://schemas.microsoft.com/office/drawing/2014/main" id="{B91E88FE-635C-E44A-5DE1-C74A019486CA}"/>
                </a:ext>
              </a:extLst>
            </p:cNvPr>
            <p:cNvSpPr/>
            <p:nvPr/>
          </p:nvSpPr>
          <p:spPr>
            <a:xfrm>
              <a:off x="5711048" y="4159613"/>
              <a:ext cx="1499814" cy="873935"/>
            </a:xfrm>
            <a:custGeom>
              <a:avLst/>
              <a:gdLst>
                <a:gd name="connsiteX0" fmla="*/ 375294 w 1499814"/>
                <a:gd name="connsiteY0" fmla="*/ 873698 h 873935"/>
                <a:gd name="connsiteX1" fmla="*/ 406816 w 1499814"/>
                <a:gd name="connsiteY1" fmla="*/ 865246 h 873935"/>
                <a:gd name="connsiteX2" fmla="*/ 1487000 w 1499814"/>
                <a:gd name="connsiteY2" fmla="*/ 242810 h 873935"/>
                <a:gd name="connsiteX3" fmla="*/ 1499105 w 1499814"/>
                <a:gd name="connsiteY3" fmla="*/ 219968 h 873935"/>
                <a:gd name="connsiteX4" fmla="*/ 1499105 w 1499814"/>
                <a:gd name="connsiteY4" fmla="*/ 205807 h 873935"/>
                <a:gd name="connsiteX5" fmla="*/ 1499105 w 1499814"/>
                <a:gd name="connsiteY5" fmla="*/ 194843 h 873935"/>
                <a:gd name="connsiteX6" fmla="*/ 1478548 w 1499814"/>
                <a:gd name="connsiteY6" fmla="*/ 194843 h 873935"/>
                <a:gd name="connsiteX7" fmla="*/ 1153967 w 1499814"/>
                <a:gd name="connsiteY7" fmla="*/ 8226 h 873935"/>
                <a:gd name="connsiteX8" fmla="*/ 1090697 w 1499814"/>
                <a:gd name="connsiteY8" fmla="*/ 8226 h 873935"/>
                <a:gd name="connsiteX9" fmla="*/ 22390 w 1499814"/>
                <a:gd name="connsiteY9" fmla="*/ 624952 h 873935"/>
                <a:gd name="connsiteX10" fmla="*/ -452 w 1499814"/>
                <a:gd name="connsiteY10" fmla="*/ 624952 h 873935"/>
                <a:gd name="connsiteX11" fmla="*/ -452 w 1499814"/>
                <a:gd name="connsiteY11" fmla="*/ 652819 h 873935"/>
                <a:gd name="connsiteX12" fmla="*/ 11882 w 1499814"/>
                <a:gd name="connsiteY12" fmla="*/ 674519 h 873935"/>
                <a:gd name="connsiteX13" fmla="*/ 344457 w 1499814"/>
                <a:gd name="connsiteY13" fmla="*/ 866617 h 873935"/>
                <a:gd name="connsiteX14" fmla="*/ 375294 w 1499814"/>
                <a:gd name="connsiteY14" fmla="*/ 873698 h 873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99814" h="873935">
                  <a:moveTo>
                    <a:pt x="375294" y="873698"/>
                  </a:moveTo>
                  <a:cubicBezTo>
                    <a:pt x="386350" y="873652"/>
                    <a:pt x="397222" y="870751"/>
                    <a:pt x="406816" y="865246"/>
                  </a:cubicBezTo>
                  <a:lnTo>
                    <a:pt x="1487000" y="242810"/>
                  </a:lnTo>
                  <a:cubicBezTo>
                    <a:pt x="1495154" y="238219"/>
                    <a:pt x="1499859" y="229288"/>
                    <a:pt x="1499105" y="219968"/>
                  </a:cubicBezTo>
                  <a:lnTo>
                    <a:pt x="1499105" y="205807"/>
                  </a:lnTo>
                  <a:cubicBezTo>
                    <a:pt x="1499448" y="202152"/>
                    <a:pt x="1499448" y="198497"/>
                    <a:pt x="1499105" y="194843"/>
                  </a:cubicBezTo>
                  <a:lnTo>
                    <a:pt x="1478548" y="194843"/>
                  </a:lnTo>
                  <a:lnTo>
                    <a:pt x="1153967" y="8226"/>
                  </a:lnTo>
                  <a:cubicBezTo>
                    <a:pt x="1134370" y="-3035"/>
                    <a:pt x="1110294" y="-3035"/>
                    <a:pt x="1090697" y="8226"/>
                  </a:cubicBezTo>
                  <a:lnTo>
                    <a:pt x="22390" y="624952"/>
                  </a:lnTo>
                  <a:lnTo>
                    <a:pt x="-452" y="624952"/>
                  </a:lnTo>
                  <a:lnTo>
                    <a:pt x="-452" y="652819"/>
                  </a:lnTo>
                  <a:cubicBezTo>
                    <a:pt x="-520" y="661750"/>
                    <a:pt x="4185" y="670018"/>
                    <a:pt x="11882" y="674519"/>
                  </a:cubicBezTo>
                  <a:lnTo>
                    <a:pt x="344457" y="866617"/>
                  </a:lnTo>
                  <a:cubicBezTo>
                    <a:pt x="353982" y="871505"/>
                    <a:pt x="364582" y="873949"/>
                    <a:pt x="375294" y="873698"/>
                  </a:cubicBezTo>
                  <a:close/>
                </a:path>
              </a:pathLst>
            </a:custGeom>
            <a:solidFill>
              <a:srgbClr val="5A43DB"/>
            </a:solidFill>
            <a:ln w="22838" cap="flat">
              <a:noFill/>
              <a:prstDash val="solid"/>
              <a:miter/>
            </a:ln>
          </p:spPr>
          <p:txBody>
            <a:bodyPr rtlCol="0" anchor="ctr"/>
            <a:lstStyle/>
            <a:p>
              <a:endParaRPr lang="zh-CN" altLang="en-US"/>
            </a:p>
          </p:txBody>
        </p:sp>
        <p:sp>
          <p:nvSpPr>
            <p:cNvPr id="99" name="任意多边形: 形状 98">
              <a:extLst>
                <a:ext uri="{FF2B5EF4-FFF2-40B4-BE49-F238E27FC236}">
                  <a16:creationId xmlns:a16="http://schemas.microsoft.com/office/drawing/2014/main" id="{DEC2CFD2-1468-EF9C-1A0E-9BF5559344C9}"/>
                </a:ext>
              </a:extLst>
            </p:cNvPr>
            <p:cNvSpPr/>
            <p:nvPr/>
          </p:nvSpPr>
          <p:spPr>
            <a:xfrm>
              <a:off x="5696450" y="4101133"/>
              <a:ext cx="1528100" cy="901790"/>
            </a:xfrm>
            <a:custGeom>
              <a:avLst/>
              <a:gdLst>
                <a:gd name="connsiteX0" fmla="*/ 1508450 w 1528100"/>
                <a:gd name="connsiteY0" fmla="*/ 202386 h 901790"/>
                <a:gd name="connsiteX1" fmla="*/ 1175418 w 1528100"/>
                <a:gd name="connsiteY1" fmla="*/ 10058 h 901790"/>
                <a:gd name="connsiteX2" fmla="*/ 1098441 w 1528100"/>
                <a:gd name="connsiteY2" fmla="*/ 10058 h 901790"/>
                <a:gd name="connsiteX3" fmla="*/ 18715 w 1528100"/>
                <a:gd name="connsiteY3" fmla="*/ 632495 h 901790"/>
                <a:gd name="connsiteX4" fmla="*/ 4804 w 1528100"/>
                <a:gd name="connsiteY4" fmla="*/ 685282 h 901790"/>
                <a:gd name="connsiteX5" fmla="*/ 18715 w 1528100"/>
                <a:gd name="connsiteY5" fmla="*/ 699193 h 901790"/>
                <a:gd name="connsiteX6" fmla="*/ 351290 w 1528100"/>
                <a:gd name="connsiteY6" fmla="*/ 891292 h 901790"/>
                <a:gd name="connsiteX7" fmla="*/ 428266 w 1528100"/>
                <a:gd name="connsiteY7" fmla="*/ 891292 h 901790"/>
                <a:gd name="connsiteX8" fmla="*/ 1508450 w 1528100"/>
                <a:gd name="connsiteY8" fmla="*/ 268855 h 901790"/>
                <a:gd name="connsiteX9" fmla="*/ 1522497 w 1528100"/>
                <a:gd name="connsiteY9" fmla="*/ 216433 h 901790"/>
                <a:gd name="connsiteX10" fmla="*/ 1508450 w 1528100"/>
                <a:gd name="connsiteY10" fmla="*/ 202386 h 90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8100" h="901790">
                  <a:moveTo>
                    <a:pt x="1508450" y="202386"/>
                  </a:moveTo>
                  <a:lnTo>
                    <a:pt x="1175418" y="10058"/>
                  </a:lnTo>
                  <a:cubicBezTo>
                    <a:pt x="1151594" y="-3646"/>
                    <a:pt x="1122266" y="-3646"/>
                    <a:pt x="1098441" y="10058"/>
                  </a:cubicBezTo>
                  <a:lnTo>
                    <a:pt x="18715" y="632495"/>
                  </a:lnTo>
                  <a:cubicBezTo>
                    <a:pt x="304" y="643230"/>
                    <a:pt x="-5932" y="666872"/>
                    <a:pt x="4804" y="685282"/>
                  </a:cubicBezTo>
                  <a:cubicBezTo>
                    <a:pt x="8161" y="691039"/>
                    <a:pt x="12958" y="695835"/>
                    <a:pt x="18715" y="699193"/>
                  </a:cubicBezTo>
                  <a:lnTo>
                    <a:pt x="351290" y="891292"/>
                  </a:lnTo>
                  <a:cubicBezTo>
                    <a:pt x="375113" y="904997"/>
                    <a:pt x="404442" y="904997"/>
                    <a:pt x="428266" y="891292"/>
                  </a:cubicBezTo>
                  <a:lnTo>
                    <a:pt x="1508450" y="268855"/>
                  </a:lnTo>
                  <a:cubicBezTo>
                    <a:pt x="1526815" y="258256"/>
                    <a:pt x="1533096" y="234798"/>
                    <a:pt x="1522497" y="216433"/>
                  </a:cubicBezTo>
                  <a:cubicBezTo>
                    <a:pt x="1519140" y="210609"/>
                    <a:pt x="1514275" y="205744"/>
                    <a:pt x="1508450" y="202386"/>
                  </a:cubicBezTo>
                  <a:close/>
                </a:path>
              </a:pathLst>
            </a:custGeom>
            <a:gradFill>
              <a:gsLst>
                <a:gs pos="0">
                  <a:srgbClr val="EEF2FC"/>
                </a:gs>
                <a:gs pos="59000">
                  <a:srgbClr val="D9E2F9"/>
                </a:gs>
                <a:gs pos="100000">
                  <a:srgbClr val="D0DBF8"/>
                </a:gs>
              </a:gsLst>
              <a:lin ang="0" scaled="1"/>
            </a:gradFill>
            <a:ln w="22838" cap="flat">
              <a:noFill/>
              <a:prstDash val="solid"/>
              <a:miter/>
            </a:ln>
          </p:spPr>
          <p:txBody>
            <a:bodyPr rtlCol="0" anchor="ctr"/>
            <a:lstStyle/>
            <a:p>
              <a:endParaRPr lang="zh-CN" altLang="en-US"/>
            </a:p>
          </p:txBody>
        </p:sp>
        <p:sp>
          <p:nvSpPr>
            <p:cNvPr id="100" name="任意多边形: 形状 99">
              <a:extLst>
                <a:ext uri="{FF2B5EF4-FFF2-40B4-BE49-F238E27FC236}">
                  <a16:creationId xmlns:a16="http://schemas.microsoft.com/office/drawing/2014/main" id="{DBA76440-ADD3-BF12-84F1-FD7B08FABF9D}"/>
                </a:ext>
              </a:extLst>
            </p:cNvPr>
            <p:cNvSpPr/>
            <p:nvPr/>
          </p:nvSpPr>
          <p:spPr>
            <a:xfrm>
              <a:off x="7032909" y="4289958"/>
              <a:ext cx="96599" cy="53870"/>
            </a:xfrm>
            <a:custGeom>
              <a:avLst/>
              <a:gdLst>
                <a:gd name="connsiteX0" fmla="*/ 53671 w 96599"/>
                <a:gd name="connsiteY0" fmla="*/ 51479 h 53870"/>
                <a:gd name="connsiteX1" fmla="*/ 91361 w 96599"/>
                <a:gd name="connsiteY1" fmla="*/ 28637 h 53870"/>
                <a:gd name="connsiteX2" fmla="*/ 92960 w 96599"/>
                <a:gd name="connsiteY2" fmla="*/ 18130 h 53870"/>
                <a:gd name="connsiteX3" fmla="*/ 60981 w 96599"/>
                <a:gd name="connsiteY3" fmla="*/ 1227 h 53870"/>
                <a:gd name="connsiteX4" fmla="*/ 42022 w 96599"/>
                <a:gd name="connsiteY4" fmla="*/ 2597 h 53870"/>
                <a:gd name="connsiteX5" fmla="*/ 4334 w 96599"/>
                <a:gd name="connsiteY5" fmla="*/ 24297 h 53870"/>
                <a:gd name="connsiteX6" fmla="*/ 2735 w 96599"/>
                <a:gd name="connsiteY6" fmla="*/ 34804 h 53870"/>
                <a:gd name="connsiteX7" fmla="*/ 34712 w 96599"/>
                <a:gd name="connsiteY7" fmla="*/ 51707 h 53870"/>
                <a:gd name="connsiteX8" fmla="*/ 53671 w 96599"/>
                <a:gd name="connsiteY8" fmla="*/ 51479 h 53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870">
                  <a:moveTo>
                    <a:pt x="53671" y="51479"/>
                  </a:moveTo>
                  <a:lnTo>
                    <a:pt x="91361" y="28637"/>
                  </a:lnTo>
                  <a:cubicBezTo>
                    <a:pt x="97071" y="25211"/>
                    <a:pt x="97756" y="20643"/>
                    <a:pt x="92960" y="18130"/>
                  </a:cubicBezTo>
                  <a:lnTo>
                    <a:pt x="60981" y="1227"/>
                  </a:lnTo>
                  <a:cubicBezTo>
                    <a:pt x="54767" y="-1103"/>
                    <a:pt x="47847" y="-600"/>
                    <a:pt x="42022" y="2597"/>
                  </a:cubicBezTo>
                  <a:lnTo>
                    <a:pt x="4334" y="24297"/>
                  </a:lnTo>
                  <a:cubicBezTo>
                    <a:pt x="-1377" y="27495"/>
                    <a:pt x="-2063" y="32292"/>
                    <a:pt x="2735" y="34804"/>
                  </a:cubicBezTo>
                  <a:lnTo>
                    <a:pt x="34712" y="51707"/>
                  </a:lnTo>
                  <a:cubicBezTo>
                    <a:pt x="40766" y="54379"/>
                    <a:pt x="47686" y="54288"/>
                    <a:pt x="53671" y="51479"/>
                  </a:cubicBezTo>
                  <a:close/>
                </a:path>
              </a:pathLst>
            </a:custGeom>
            <a:solidFill>
              <a:srgbClr val="A2B7EB"/>
            </a:solidFill>
            <a:ln w="22838" cap="flat">
              <a:noFill/>
              <a:prstDash val="solid"/>
              <a:miter/>
            </a:ln>
          </p:spPr>
          <p:txBody>
            <a:bodyPr rtlCol="0" anchor="ctr"/>
            <a:lstStyle/>
            <a:p>
              <a:endParaRPr lang="zh-CN" altLang="en-US"/>
            </a:p>
          </p:txBody>
        </p:sp>
        <p:sp>
          <p:nvSpPr>
            <p:cNvPr id="101" name="任意多边形: 形状 100">
              <a:extLst>
                <a:ext uri="{FF2B5EF4-FFF2-40B4-BE49-F238E27FC236}">
                  <a16:creationId xmlns:a16="http://schemas.microsoft.com/office/drawing/2014/main" id="{FD7F70ED-AADE-38E6-A343-2FAE707DEA46}"/>
                </a:ext>
              </a:extLst>
            </p:cNvPr>
            <p:cNvSpPr/>
            <p:nvPr/>
          </p:nvSpPr>
          <p:spPr>
            <a:xfrm>
              <a:off x="6877585" y="4380361"/>
              <a:ext cx="96598" cy="53424"/>
            </a:xfrm>
            <a:custGeom>
              <a:avLst/>
              <a:gdLst>
                <a:gd name="connsiteX0" fmla="*/ 53672 w 96598"/>
                <a:gd name="connsiteY0" fmla="*/ 50387 h 53424"/>
                <a:gd name="connsiteX1" fmla="*/ 91360 w 96598"/>
                <a:gd name="connsiteY1" fmla="*/ 28687 h 53424"/>
                <a:gd name="connsiteX2" fmla="*/ 92959 w 96598"/>
                <a:gd name="connsiteY2" fmla="*/ 18180 h 53424"/>
                <a:gd name="connsiteX3" fmla="*/ 61210 w 96598"/>
                <a:gd name="connsiteY3" fmla="*/ 1277 h 53424"/>
                <a:gd name="connsiteX4" fmla="*/ 42022 w 96598"/>
                <a:gd name="connsiteY4" fmla="*/ 2648 h 53424"/>
                <a:gd name="connsiteX5" fmla="*/ 4333 w 96598"/>
                <a:gd name="connsiteY5" fmla="*/ 24347 h 53424"/>
                <a:gd name="connsiteX6" fmla="*/ 2735 w 96598"/>
                <a:gd name="connsiteY6" fmla="*/ 34854 h 53424"/>
                <a:gd name="connsiteX7" fmla="*/ 34713 w 96598"/>
                <a:gd name="connsiteY7" fmla="*/ 51757 h 53424"/>
                <a:gd name="connsiteX8" fmla="*/ 53672 w 96598"/>
                <a:gd name="connsiteY8" fmla="*/ 50387 h 5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3424">
                  <a:moveTo>
                    <a:pt x="53672" y="50387"/>
                  </a:moveTo>
                  <a:lnTo>
                    <a:pt x="91360" y="28687"/>
                  </a:lnTo>
                  <a:cubicBezTo>
                    <a:pt x="97070" y="25261"/>
                    <a:pt x="97756" y="20692"/>
                    <a:pt x="92959" y="18180"/>
                  </a:cubicBezTo>
                  <a:lnTo>
                    <a:pt x="61210" y="1277"/>
                  </a:lnTo>
                  <a:cubicBezTo>
                    <a:pt x="54928" y="-1121"/>
                    <a:pt x="47915" y="-619"/>
                    <a:pt x="42022" y="2648"/>
                  </a:cubicBezTo>
                  <a:lnTo>
                    <a:pt x="4333" y="24347"/>
                  </a:lnTo>
                  <a:cubicBezTo>
                    <a:pt x="-1377" y="27773"/>
                    <a:pt x="-2062" y="32342"/>
                    <a:pt x="2735" y="34854"/>
                  </a:cubicBezTo>
                  <a:lnTo>
                    <a:pt x="34713" y="51757"/>
                  </a:lnTo>
                  <a:cubicBezTo>
                    <a:pt x="40927" y="54087"/>
                    <a:pt x="47847" y="53584"/>
                    <a:pt x="53672" y="50387"/>
                  </a:cubicBezTo>
                  <a:close/>
                </a:path>
              </a:pathLst>
            </a:custGeom>
            <a:solidFill>
              <a:srgbClr val="A2B7EB"/>
            </a:solidFill>
            <a:ln w="22838" cap="flat">
              <a:noFill/>
              <a:prstDash val="solid"/>
              <a:miter/>
            </a:ln>
          </p:spPr>
          <p:txBody>
            <a:bodyPr rtlCol="0" anchor="ctr"/>
            <a:lstStyle/>
            <a:p>
              <a:endParaRPr lang="zh-CN" altLang="en-US"/>
            </a:p>
          </p:txBody>
        </p:sp>
        <p:sp>
          <p:nvSpPr>
            <p:cNvPr id="102" name="任意多边形: 形状 101">
              <a:extLst>
                <a:ext uri="{FF2B5EF4-FFF2-40B4-BE49-F238E27FC236}">
                  <a16:creationId xmlns:a16="http://schemas.microsoft.com/office/drawing/2014/main" id="{7BE68AE6-592F-7AD1-541B-B912FBE22CB6}"/>
                </a:ext>
              </a:extLst>
            </p:cNvPr>
            <p:cNvSpPr/>
            <p:nvPr/>
          </p:nvSpPr>
          <p:spPr>
            <a:xfrm>
              <a:off x="6955246" y="4335869"/>
              <a:ext cx="96599" cy="53145"/>
            </a:xfrm>
            <a:custGeom>
              <a:avLst/>
              <a:gdLst>
                <a:gd name="connsiteX0" fmla="*/ 53671 w 96599"/>
                <a:gd name="connsiteY0" fmla="*/ 50108 h 53145"/>
                <a:gd name="connsiteX1" fmla="*/ 91361 w 96599"/>
                <a:gd name="connsiteY1" fmla="*/ 28409 h 53145"/>
                <a:gd name="connsiteX2" fmla="*/ 92960 w 96599"/>
                <a:gd name="connsiteY2" fmla="*/ 17902 h 53145"/>
                <a:gd name="connsiteX3" fmla="*/ 60981 w 96599"/>
                <a:gd name="connsiteY3" fmla="*/ 1227 h 53145"/>
                <a:gd name="connsiteX4" fmla="*/ 42023 w 96599"/>
                <a:gd name="connsiteY4" fmla="*/ 2598 h 53145"/>
                <a:gd name="connsiteX5" fmla="*/ 4334 w 96599"/>
                <a:gd name="connsiteY5" fmla="*/ 24297 h 53145"/>
                <a:gd name="connsiteX6" fmla="*/ 2735 w 96599"/>
                <a:gd name="connsiteY6" fmla="*/ 34804 h 53145"/>
                <a:gd name="connsiteX7" fmla="*/ 34714 w 96599"/>
                <a:gd name="connsiteY7" fmla="*/ 51478 h 53145"/>
                <a:gd name="connsiteX8" fmla="*/ 53671 w 96599"/>
                <a:gd name="connsiteY8" fmla="*/ 50108 h 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45">
                  <a:moveTo>
                    <a:pt x="53671" y="50108"/>
                  </a:moveTo>
                  <a:lnTo>
                    <a:pt x="91361" y="28409"/>
                  </a:lnTo>
                  <a:cubicBezTo>
                    <a:pt x="97071" y="25211"/>
                    <a:pt x="97757" y="20414"/>
                    <a:pt x="92960" y="17902"/>
                  </a:cubicBezTo>
                  <a:lnTo>
                    <a:pt x="60981" y="1227"/>
                  </a:lnTo>
                  <a:cubicBezTo>
                    <a:pt x="54769" y="-1102"/>
                    <a:pt x="47848" y="-601"/>
                    <a:pt x="42023" y="2598"/>
                  </a:cubicBezTo>
                  <a:lnTo>
                    <a:pt x="4334" y="24297"/>
                  </a:lnTo>
                  <a:cubicBezTo>
                    <a:pt x="-1377" y="27495"/>
                    <a:pt x="-2063" y="32292"/>
                    <a:pt x="2735" y="34804"/>
                  </a:cubicBezTo>
                  <a:lnTo>
                    <a:pt x="34714" y="51478"/>
                  </a:lnTo>
                  <a:cubicBezTo>
                    <a:pt x="40926" y="53809"/>
                    <a:pt x="47848" y="53306"/>
                    <a:pt x="53671" y="50108"/>
                  </a:cubicBezTo>
                  <a:close/>
                </a:path>
              </a:pathLst>
            </a:custGeom>
            <a:solidFill>
              <a:srgbClr val="A2B7EB"/>
            </a:solidFill>
            <a:ln w="22838" cap="flat">
              <a:noFill/>
              <a:prstDash val="solid"/>
              <a:miter/>
            </a:ln>
          </p:spPr>
          <p:txBody>
            <a:bodyPr rtlCol="0" anchor="ctr"/>
            <a:lstStyle/>
            <a:p>
              <a:endParaRPr lang="zh-CN" altLang="en-US"/>
            </a:p>
          </p:txBody>
        </p:sp>
        <p:sp>
          <p:nvSpPr>
            <p:cNvPr id="103" name="任意多边形: 形状 102">
              <a:extLst>
                <a:ext uri="{FF2B5EF4-FFF2-40B4-BE49-F238E27FC236}">
                  <a16:creationId xmlns:a16="http://schemas.microsoft.com/office/drawing/2014/main" id="{058F5197-2188-AAA4-18DD-BA76F81CBC1F}"/>
                </a:ext>
              </a:extLst>
            </p:cNvPr>
            <p:cNvSpPr/>
            <p:nvPr/>
          </p:nvSpPr>
          <p:spPr>
            <a:xfrm>
              <a:off x="6429431" y="4638522"/>
              <a:ext cx="96599" cy="53145"/>
            </a:xfrm>
            <a:custGeom>
              <a:avLst/>
              <a:gdLst>
                <a:gd name="connsiteX0" fmla="*/ 53672 w 96599"/>
                <a:gd name="connsiteY0" fmla="*/ 50108 h 53145"/>
                <a:gd name="connsiteX1" fmla="*/ 91360 w 96599"/>
                <a:gd name="connsiteY1" fmla="*/ 28409 h 53145"/>
                <a:gd name="connsiteX2" fmla="*/ 92959 w 96599"/>
                <a:gd name="connsiteY2" fmla="*/ 17902 h 53145"/>
                <a:gd name="connsiteX3" fmla="*/ 60982 w 96599"/>
                <a:gd name="connsiteY3" fmla="*/ 1227 h 53145"/>
                <a:gd name="connsiteX4" fmla="*/ 42023 w 96599"/>
                <a:gd name="connsiteY4" fmla="*/ 2598 h 53145"/>
                <a:gd name="connsiteX5" fmla="*/ 4333 w 96599"/>
                <a:gd name="connsiteY5" fmla="*/ 24297 h 53145"/>
                <a:gd name="connsiteX6" fmla="*/ 2734 w 96599"/>
                <a:gd name="connsiteY6" fmla="*/ 34804 h 53145"/>
                <a:gd name="connsiteX7" fmla="*/ 34713 w 96599"/>
                <a:gd name="connsiteY7" fmla="*/ 51478 h 53145"/>
                <a:gd name="connsiteX8" fmla="*/ 53672 w 96599"/>
                <a:gd name="connsiteY8" fmla="*/ 50108 h 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45">
                  <a:moveTo>
                    <a:pt x="53672" y="50108"/>
                  </a:moveTo>
                  <a:lnTo>
                    <a:pt x="91360" y="28409"/>
                  </a:lnTo>
                  <a:cubicBezTo>
                    <a:pt x="97071" y="25211"/>
                    <a:pt x="97756" y="20414"/>
                    <a:pt x="92959" y="17902"/>
                  </a:cubicBezTo>
                  <a:lnTo>
                    <a:pt x="60982" y="1227"/>
                  </a:lnTo>
                  <a:cubicBezTo>
                    <a:pt x="54768" y="-1102"/>
                    <a:pt x="47847" y="-601"/>
                    <a:pt x="42023" y="2598"/>
                  </a:cubicBezTo>
                  <a:lnTo>
                    <a:pt x="4333" y="24297"/>
                  </a:lnTo>
                  <a:cubicBezTo>
                    <a:pt x="-1377" y="27495"/>
                    <a:pt x="-2062" y="32292"/>
                    <a:pt x="2734" y="34804"/>
                  </a:cubicBezTo>
                  <a:lnTo>
                    <a:pt x="34713" y="51478"/>
                  </a:lnTo>
                  <a:cubicBezTo>
                    <a:pt x="40925" y="53809"/>
                    <a:pt x="47847" y="53306"/>
                    <a:pt x="53672" y="50108"/>
                  </a:cubicBezTo>
                  <a:close/>
                </a:path>
              </a:pathLst>
            </a:custGeom>
            <a:solidFill>
              <a:srgbClr val="A2B7EB"/>
            </a:solidFill>
            <a:ln w="22838" cap="flat">
              <a:noFill/>
              <a:prstDash val="solid"/>
              <a:miter/>
            </a:ln>
          </p:spPr>
          <p:txBody>
            <a:bodyPr rtlCol="0" anchor="ctr"/>
            <a:lstStyle/>
            <a:p>
              <a:endParaRPr lang="zh-CN" altLang="en-US"/>
            </a:p>
          </p:txBody>
        </p:sp>
        <p:sp>
          <p:nvSpPr>
            <p:cNvPr id="104" name="任意多边形: 形状 103">
              <a:extLst>
                <a:ext uri="{FF2B5EF4-FFF2-40B4-BE49-F238E27FC236}">
                  <a16:creationId xmlns:a16="http://schemas.microsoft.com/office/drawing/2014/main" id="{5B90E0A3-FA4F-4DC2-ED6B-542170A75028}"/>
                </a:ext>
              </a:extLst>
            </p:cNvPr>
            <p:cNvSpPr/>
            <p:nvPr/>
          </p:nvSpPr>
          <p:spPr>
            <a:xfrm>
              <a:off x="6800152" y="4424902"/>
              <a:ext cx="96713" cy="53424"/>
            </a:xfrm>
            <a:custGeom>
              <a:avLst/>
              <a:gdLst>
                <a:gd name="connsiteX0" fmla="*/ 53671 w 96713"/>
                <a:gd name="connsiteY0" fmla="*/ 50387 h 53424"/>
                <a:gd name="connsiteX1" fmla="*/ 91589 w 96713"/>
                <a:gd name="connsiteY1" fmla="*/ 28688 h 53424"/>
                <a:gd name="connsiteX2" fmla="*/ 92960 w 96713"/>
                <a:gd name="connsiteY2" fmla="*/ 18180 h 53424"/>
                <a:gd name="connsiteX3" fmla="*/ 61209 w 96713"/>
                <a:gd name="connsiteY3" fmla="*/ 1277 h 53424"/>
                <a:gd name="connsiteX4" fmla="*/ 42022 w 96713"/>
                <a:gd name="connsiteY4" fmla="*/ 2648 h 53424"/>
                <a:gd name="connsiteX5" fmla="*/ 4334 w 96713"/>
                <a:gd name="connsiteY5" fmla="*/ 24348 h 53424"/>
                <a:gd name="connsiteX6" fmla="*/ 2735 w 96713"/>
                <a:gd name="connsiteY6" fmla="*/ 34855 h 53424"/>
                <a:gd name="connsiteX7" fmla="*/ 34712 w 96713"/>
                <a:gd name="connsiteY7" fmla="*/ 51757 h 53424"/>
                <a:gd name="connsiteX8" fmla="*/ 53671 w 96713"/>
                <a:gd name="connsiteY8" fmla="*/ 50387 h 5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713" h="53424">
                  <a:moveTo>
                    <a:pt x="53671" y="50387"/>
                  </a:moveTo>
                  <a:lnTo>
                    <a:pt x="91589" y="28688"/>
                  </a:lnTo>
                  <a:cubicBezTo>
                    <a:pt x="97071" y="25261"/>
                    <a:pt x="97984" y="20693"/>
                    <a:pt x="92960" y="18180"/>
                  </a:cubicBezTo>
                  <a:lnTo>
                    <a:pt x="61209" y="1277"/>
                  </a:lnTo>
                  <a:cubicBezTo>
                    <a:pt x="54927" y="-1121"/>
                    <a:pt x="47915" y="-619"/>
                    <a:pt x="42022" y="2648"/>
                  </a:cubicBezTo>
                  <a:lnTo>
                    <a:pt x="4334" y="24348"/>
                  </a:lnTo>
                  <a:cubicBezTo>
                    <a:pt x="-1377" y="27774"/>
                    <a:pt x="-2063" y="32342"/>
                    <a:pt x="2735" y="34855"/>
                  </a:cubicBezTo>
                  <a:lnTo>
                    <a:pt x="34712" y="51757"/>
                  </a:lnTo>
                  <a:cubicBezTo>
                    <a:pt x="40926" y="54088"/>
                    <a:pt x="47847" y="53585"/>
                    <a:pt x="53671" y="50387"/>
                  </a:cubicBezTo>
                  <a:close/>
                </a:path>
              </a:pathLst>
            </a:custGeom>
            <a:solidFill>
              <a:srgbClr val="A2B7EB"/>
            </a:solidFill>
            <a:ln w="22838" cap="flat">
              <a:noFill/>
              <a:prstDash val="solid"/>
              <a:miter/>
            </a:ln>
          </p:spPr>
          <p:txBody>
            <a:bodyPr rtlCol="0" anchor="ctr"/>
            <a:lstStyle/>
            <a:p>
              <a:endParaRPr lang="zh-CN" altLang="en-US"/>
            </a:p>
          </p:txBody>
        </p:sp>
        <p:sp>
          <p:nvSpPr>
            <p:cNvPr id="105" name="任意多边形: 形状 104">
              <a:extLst>
                <a:ext uri="{FF2B5EF4-FFF2-40B4-BE49-F238E27FC236}">
                  <a16:creationId xmlns:a16="http://schemas.microsoft.com/office/drawing/2014/main" id="{AA262A3F-4D1F-AED0-544D-805B94730EA7}"/>
                </a:ext>
              </a:extLst>
            </p:cNvPr>
            <p:cNvSpPr/>
            <p:nvPr/>
          </p:nvSpPr>
          <p:spPr>
            <a:xfrm>
              <a:off x="6277762" y="4726006"/>
              <a:ext cx="96598" cy="53145"/>
            </a:xfrm>
            <a:custGeom>
              <a:avLst/>
              <a:gdLst>
                <a:gd name="connsiteX0" fmla="*/ 53671 w 96598"/>
                <a:gd name="connsiteY0" fmla="*/ 50109 h 53145"/>
                <a:gd name="connsiteX1" fmla="*/ 91361 w 96598"/>
                <a:gd name="connsiteY1" fmla="*/ 28409 h 53145"/>
                <a:gd name="connsiteX2" fmla="*/ 92958 w 96598"/>
                <a:gd name="connsiteY2" fmla="*/ 17902 h 53145"/>
                <a:gd name="connsiteX3" fmla="*/ 60981 w 96598"/>
                <a:gd name="connsiteY3" fmla="*/ 1227 h 53145"/>
                <a:gd name="connsiteX4" fmla="*/ 42022 w 96598"/>
                <a:gd name="connsiteY4" fmla="*/ 2597 h 53145"/>
                <a:gd name="connsiteX5" fmla="*/ 4334 w 96598"/>
                <a:gd name="connsiteY5" fmla="*/ 24297 h 53145"/>
                <a:gd name="connsiteX6" fmla="*/ 2735 w 96598"/>
                <a:gd name="connsiteY6" fmla="*/ 34804 h 53145"/>
                <a:gd name="connsiteX7" fmla="*/ 34712 w 96598"/>
                <a:gd name="connsiteY7" fmla="*/ 51479 h 53145"/>
                <a:gd name="connsiteX8" fmla="*/ 53671 w 96598"/>
                <a:gd name="connsiteY8" fmla="*/ 50109 h 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3145">
                  <a:moveTo>
                    <a:pt x="53671" y="50109"/>
                  </a:moveTo>
                  <a:lnTo>
                    <a:pt x="91361" y="28409"/>
                  </a:lnTo>
                  <a:cubicBezTo>
                    <a:pt x="97071" y="25211"/>
                    <a:pt x="97756" y="20414"/>
                    <a:pt x="92958" y="17902"/>
                  </a:cubicBezTo>
                  <a:lnTo>
                    <a:pt x="60981" y="1227"/>
                  </a:lnTo>
                  <a:cubicBezTo>
                    <a:pt x="54767" y="-1103"/>
                    <a:pt x="47847" y="-600"/>
                    <a:pt x="42022" y="2597"/>
                  </a:cubicBezTo>
                  <a:lnTo>
                    <a:pt x="4334" y="24297"/>
                  </a:lnTo>
                  <a:cubicBezTo>
                    <a:pt x="-1377" y="27495"/>
                    <a:pt x="-2063" y="32292"/>
                    <a:pt x="2735" y="34804"/>
                  </a:cubicBezTo>
                  <a:lnTo>
                    <a:pt x="34712" y="51479"/>
                  </a:lnTo>
                  <a:cubicBezTo>
                    <a:pt x="40926" y="53809"/>
                    <a:pt x="47847" y="53306"/>
                    <a:pt x="53671" y="50109"/>
                  </a:cubicBezTo>
                  <a:close/>
                </a:path>
              </a:pathLst>
            </a:custGeom>
            <a:solidFill>
              <a:srgbClr val="A2B7EB"/>
            </a:solidFill>
            <a:ln w="22838" cap="flat">
              <a:noFill/>
              <a:prstDash val="solid"/>
              <a:miter/>
            </a:ln>
          </p:spPr>
          <p:txBody>
            <a:bodyPr rtlCol="0" anchor="ctr"/>
            <a:lstStyle/>
            <a:p>
              <a:endParaRPr lang="zh-CN" altLang="en-US"/>
            </a:p>
          </p:txBody>
        </p:sp>
        <p:sp>
          <p:nvSpPr>
            <p:cNvPr id="106" name="任意多边形: 形状 105">
              <a:extLst>
                <a:ext uri="{FF2B5EF4-FFF2-40B4-BE49-F238E27FC236}">
                  <a16:creationId xmlns:a16="http://schemas.microsoft.com/office/drawing/2014/main" id="{AE68D46F-CD00-26C1-75F7-219C957DB3B8}"/>
                </a:ext>
              </a:extLst>
            </p:cNvPr>
            <p:cNvSpPr/>
            <p:nvPr/>
          </p:nvSpPr>
          <p:spPr>
            <a:xfrm>
              <a:off x="6201928" y="4769633"/>
              <a:ext cx="96599" cy="54084"/>
            </a:xfrm>
            <a:custGeom>
              <a:avLst/>
              <a:gdLst>
                <a:gd name="connsiteX0" fmla="*/ 53671 w 96599"/>
                <a:gd name="connsiteY0" fmla="*/ 50336 h 54084"/>
                <a:gd name="connsiteX1" fmla="*/ 91361 w 96599"/>
                <a:gd name="connsiteY1" fmla="*/ 28637 h 54084"/>
                <a:gd name="connsiteX2" fmla="*/ 92960 w 96599"/>
                <a:gd name="connsiteY2" fmla="*/ 18130 h 54084"/>
                <a:gd name="connsiteX3" fmla="*/ 60981 w 96599"/>
                <a:gd name="connsiteY3" fmla="*/ 1227 h 54084"/>
                <a:gd name="connsiteX4" fmla="*/ 42022 w 96599"/>
                <a:gd name="connsiteY4" fmla="*/ 2597 h 54084"/>
                <a:gd name="connsiteX5" fmla="*/ 4334 w 96599"/>
                <a:gd name="connsiteY5" fmla="*/ 25439 h 54084"/>
                <a:gd name="connsiteX6" fmla="*/ 2735 w 96599"/>
                <a:gd name="connsiteY6" fmla="*/ 35947 h 54084"/>
                <a:gd name="connsiteX7" fmla="*/ 34712 w 96599"/>
                <a:gd name="connsiteY7" fmla="*/ 52849 h 54084"/>
                <a:gd name="connsiteX8" fmla="*/ 53671 w 96599"/>
                <a:gd name="connsiteY8" fmla="*/ 50336 h 54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4084">
                  <a:moveTo>
                    <a:pt x="53671" y="50336"/>
                  </a:moveTo>
                  <a:lnTo>
                    <a:pt x="91361" y="28637"/>
                  </a:lnTo>
                  <a:cubicBezTo>
                    <a:pt x="97071" y="25211"/>
                    <a:pt x="97756" y="20643"/>
                    <a:pt x="92960" y="18130"/>
                  </a:cubicBezTo>
                  <a:lnTo>
                    <a:pt x="60981" y="1227"/>
                  </a:lnTo>
                  <a:cubicBezTo>
                    <a:pt x="54769" y="-1103"/>
                    <a:pt x="47847" y="-600"/>
                    <a:pt x="42022" y="2597"/>
                  </a:cubicBezTo>
                  <a:lnTo>
                    <a:pt x="4334" y="25439"/>
                  </a:lnTo>
                  <a:cubicBezTo>
                    <a:pt x="-1377" y="28865"/>
                    <a:pt x="-2063" y="33434"/>
                    <a:pt x="2735" y="35947"/>
                  </a:cubicBezTo>
                  <a:lnTo>
                    <a:pt x="34712" y="52849"/>
                  </a:lnTo>
                  <a:cubicBezTo>
                    <a:pt x="41086" y="54814"/>
                    <a:pt x="48029" y="53900"/>
                    <a:pt x="53671" y="50336"/>
                  </a:cubicBezTo>
                  <a:close/>
                </a:path>
              </a:pathLst>
            </a:custGeom>
            <a:solidFill>
              <a:srgbClr val="A2B7EB"/>
            </a:solidFill>
            <a:ln w="22838" cap="flat">
              <a:noFill/>
              <a:prstDash val="solid"/>
              <a:miter/>
            </a:ln>
          </p:spPr>
          <p:txBody>
            <a:bodyPr rtlCol="0" anchor="ctr"/>
            <a:lstStyle/>
            <a:p>
              <a:endParaRPr lang="zh-CN" altLang="en-US"/>
            </a:p>
          </p:txBody>
        </p:sp>
        <p:sp>
          <p:nvSpPr>
            <p:cNvPr id="107" name="任意多边形: 形状 106">
              <a:extLst>
                <a:ext uri="{FF2B5EF4-FFF2-40B4-BE49-F238E27FC236}">
                  <a16:creationId xmlns:a16="http://schemas.microsoft.com/office/drawing/2014/main" id="{580DBEBD-E0F7-FC76-1296-07881E654DFA}"/>
                </a:ext>
              </a:extLst>
            </p:cNvPr>
            <p:cNvSpPr/>
            <p:nvPr/>
          </p:nvSpPr>
          <p:spPr>
            <a:xfrm>
              <a:off x="6050258" y="4857117"/>
              <a:ext cx="96599" cy="53374"/>
            </a:xfrm>
            <a:custGeom>
              <a:avLst/>
              <a:gdLst>
                <a:gd name="connsiteX0" fmla="*/ 53671 w 96599"/>
                <a:gd name="connsiteY0" fmla="*/ 50337 h 53374"/>
                <a:gd name="connsiteX1" fmla="*/ 91361 w 96599"/>
                <a:gd name="connsiteY1" fmla="*/ 28637 h 53374"/>
                <a:gd name="connsiteX2" fmla="*/ 92960 w 96599"/>
                <a:gd name="connsiteY2" fmla="*/ 18130 h 53374"/>
                <a:gd name="connsiteX3" fmla="*/ 60981 w 96599"/>
                <a:gd name="connsiteY3" fmla="*/ 1227 h 53374"/>
                <a:gd name="connsiteX4" fmla="*/ 42023 w 96599"/>
                <a:gd name="connsiteY4" fmla="*/ 2598 h 53374"/>
                <a:gd name="connsiteX5" fmla="*/ 4334 w 96599"/>
                <a:gd name="connsiteY5" fmla="*/ 24297 h 53374"/>
                <a:gd name="connsiteX6" fmla="*/ 2735 w 96599"/>
                <a:gd name="connsiteY6" fmla="*/ 34805 h 53374"/>
                <a:gd name="connsiteX7" fmla="*/ 34714 w 96599"/>
                <a:gd name="connsiteY7" fmla="*/ 51707 h 53374"/>
                <a:gd name="connsiteX8" fmla="*/ 53671 w 96599"/>
                <a:gd name="connsiteY8" fmla="*/ 50337 h 53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374">
                  <a:moveTo>
                    <a:pt x="53671" y="50337"/>
                  </a:moveTo>
                  <a:lnTo>
                    <a:pt x="91361" y="28637"/>
                  </a:lnTo>
                  <a:cubicBezTo>
                    <a:pt x="97071" y="25211"/>
                    <a:pt x="97756" y="20642"/>
                    <a:pt x="92960" y="18130"/>
                  </a:cubicBezTo>
                  <a:lnTo>
                    <a:pt x="60981" y="1227"/>
                  </a:lnTo>
                  <a:cubicBezTo>
                    <a:pt x="54769" y="-1103"/>
                    <a:pt x="47847" y="-600"/>
                    <a:pt x="42023" y="2598"/>
                  </a:cubicBezTo>
                  <a:lnTo>
                    <a:pt x="4334" y="24297"/>
                  </a:lnTo>
                  <a:cubicBezTo>
                    <a:pt x="-1377" y="27724"/>
                    <a:pt x="-2063" y="32292"/>
                    <a:pt x="2735" y="34805"/>
                  </a:cubicBezTo>
                  <a:lnTo>
                    <a:pt x="34714" y="51707"/>
                  </a:lnTo>
                  <a:cubicBezTo>
                    <a:pt x="40926" y="54037"/>
                    <a:pt x="47847" y="53534"/>
                    <a:pt x="53671" y="50337"/>
                  </a:cubicBezTo>
                  <a:close/>
                </a:path>
              </a:pathLst>
            </a:custGeom>
            <a:solidFill>
              <a:srgbClr val="A2B7EB"/>
            </a:solidFill>
            <a:ln w="22838" cap="flat">
              <a:noFill/>
              <a:prstDash val="solid"/>
              <a:miter/>
            </a:ln>
          </p:spPr>
          <p:txBody>
            <a:bodyPr rtlCol="0" anchor="ctr"/>
            <a:lstStyle/>
            <a:p>
              <a:endParaRPr lang="zh-CN" altLang="en-US"/>
            </a:p>
          </p:txBody>
        </p:sp>
        <p:sp>
          <p:nvSpPr>
            <p:cNvPr id="108" name="任意多边形: 形状 107">
              <a:extLst>
                <a:ext uri="{FF2B5EF4-FFF2-40B4-BE49-F238E27FC236}">
                  <a16:creationId xmlns:a16="http://schemas.microsoft.com/office/drawing/2014/main" id="{008FC214-3764-9C6F-ABF5-05A65C435F6D}"/>
                </a:ext>
              </a:extLst>
            </p:cNvPr>
            <p:cNvSpPr/>
            <p:nvPr/>
          </p:nvSpPr>
          <p:spPr>
            <a:xfrm>
              <a:off x="6126093" y="4813489"/>
              <a:ext cx="96599" cy="53146"/>
            </a:xfrm>
            <a:custGeom>
              <a:avLst/>
              <a:gdLst>
                <a:gd name="connsiteX0" fmla="*/ 53671 w 96599"/>
                <a:gd name="connsiteY0" fmla="*/ 50108 h 53146"/>
                <a:gd name="connsiteX1" fmla="*/ 91361 w 96599"/>
                <a:gd name="connsiteY1" fmla="*/ 28409 h 53146"/>
                <a:gd name="connsiteX2" fmla="*/ 92960 w 96599"/>
                <a:gd name="connsiteY2" fmla="*/ 17901 h 53146"/>
                <a:gd name="connsiteX3" fmla="*/ 60981 w 96599"/>
                <a:gd name="connsiteY3" fmla="*/ 1227 h 53146"/>
                <a:gd name="connsiteX4" fmla="*/ 42022 w 96599"/>
                <a:gd name="connsiteY4" fmla="*/ 2598 h 53146"/>
                <a:gd name="connsiteX5" fmla="*/ 4334 w 96599"/>
                <a:gd name="connsiteY5" fmla="*/ 24297 h 53146"/>
                <a:gd name="connsiteX6" fmla="*/ 2735 w 96599"/>
                <a:gd name="connsiteY6" fmla="*/ 34805 h 53146"/>
                <a:gd name="connsiteX7" fmla="*/ 34714 w 96599"/>
                <a:gd name="connsiteY7" fmla="*/ 51479 h 53146"/>
                <a:gd name="connsiteX8" fmla="*/ 53671 w 96599"/>
                <a:gd name="connsiteY8" fmla="*/ 50108 h 53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46">
                  <a:moveTo>
                    <a:pt x="53671" y="50108"/>
                  </a:moveTo>
                  <a:lnTo>
                    <a:pt x="91361" y="28409"/>
                  </a:lnTo>
                  <a:cubicBezTo>
                    <a:pt x="97071" y="25211"/>
                    <a:pt x="97756" y="20414"/>
                    <a:pt x="92960" y="17901"/>
                  </a:cubicBezTo>
                  <a:lnTo>
                    <a:pt x="60981" y="1227"/>
                  </a:lnTo>
                  <a:cubicBezTo>
                    <a:pt x="54769" y="-1103"/>
                    <a:pt x="47847" y="-600"/>
                    <a:pt x="42022" y="2598"/>
                  </a:cubicBezTo>
                  <a:lnTo>
                    <a:pt x="4334" y="24297"/>
                  </a:lnTo>
                  <a:cubicBezTo>
                    <a:pt x="-1377" y="27495"/>
                    <a:pt x="-2063" y="32292"/>
                    <a:pt x="2735" y="34805"/>
                  </a:cubicBezTo>
                  <a:lnTo>
                    <a:pt x="34714" y="51479"/>
                  </a:lnTo>
                  <a:cubicBezTo>
                    <a:pt x="40926" y="53809"/>
                    <a:pt x="47847" y="53307"/>
                    <a:pt x="53671" y="50108"/>
                  </a:cubicBezTo>
                  <a:close/>
                </a:path>
              </a:pathLst>
            </a:custGeom>
            <a:solidFill>
              <a:srgbClr val="A2B7EB"/>
            </a:solidFill>
            <a:ln w="22838" cap="flat">
              <a:noFill/>
              <a:prstDash val="solid"/>
              <a:miter/>
            </a:ln>
          </p:spPr>
          <p:txBody>
            <a:bodyPr rtlCol="0" anchor="ctr"/>
            <a:lstStyle/>
            <a:p>
              <a:endParaRPr lang="zh-CN" altLang="en-US"/>
            </a:p>
          </p:txBody>
        </p:sp>
        <p:sp>
          <p:nvSpPr>
            <p:cNvPr id="109" name="任意多边形: 形状 108">
              <a:extLst>
                <a:ext uri="{FF2B5EF4-FFF2-40B4-BE49-F238E27FC236}">
                  <a16:creationId xmlns:a16="http://schemas.microsoft.com/office/drawing/2014/main" id="{EFF1553A-CBD1-AF9E-1395-175815C2DE05}"/>
                </a:ext>
              </a:extLst>
            </p:cNvPr>
            <p:cNvSpPr/>
            <p:nvPr/>
          </p:nvSpPr>
          <p:spPr>
            <a:xfrm>
              <a:off x="6353596" y="4681007"/>
              <a:ext cx="96598" cy="53870"/>
            </a:xfrm>
            <a:custGeom>
              <a:avLst/>
              <a:gdLst>
                <a:gd name="connsiteX0" fmla="*/ 53672 w 96598"/>
                <a:gd name="connsiteY0" fmla="*/ 51479 h 53870"/>
                <a:gd name="connsiteX1" fmla="*/ 91360 w 96598"/>
                <a:gd name="connsiteY1" fmla="*/ 28637 h 53870"/>
                <a:gd name="connsiteX2" fmla="*/ 92959 w 96598"/>
                <a:gd name="connsiteY2" fmla="*/ 18130 h 53870"/>
                <a:gd name="connsiteX3" fmla="*/ 60981 w 96598"/>
                <a:gd name="connsiteY3" fmla="*/ 1227 h 53870"/>
                <a:gd name="connsiteX4" fmla="*/ 42022 w 96598"/>
                <a:gd name="connsiteY4" fmla="*/ 2597 h 53870"/>
                <a:gd name="connsiteX5" fmla="*/ 4333 w 96598"/>
                <a:gd name="connsiteY5" fmla="*/ 24297 h 53870"/>
                <a:gd name="connsiteX6" fmla="*/ 2735 w 96598"/>
                <a:gd name="connsiteY6" fmla="*/ 34804 h 53870"/>
                <a:gd name="connsiteX7" fmla="*/ 34713 w 96598"/>
                <a:gd name="connsiteY7" fmla="*/ 51708 h 53870"/>
                <a:gd name="connsiteX8" fmla="*/ 53672 w 96598"/>
                <a:gd name="connsiteY8" fmla="*/ 51479 h 53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3870">
                  <a:moveTo>
                    <a:pt x="53672" y="51479"/>
                  </a:moveTo>
                  <a:lnTo>
                    <a:pt x="91360" y="28637"/>
                  </a:lnTo>
                  <a:cubicBezTo>
                    <a:pt x="97070" y="25211"/>
                    <a:pt x="97756" y="20643"/>
                    <a:pt x="92959" y="18130"/>
                  </a:cubicBezTo>
                  <a:lnTo>
                    <a:pt x="60981" y="1227"/>
                  </a:lnTo>
                  <a:cubicBezTo>
                    <a:pt x="54768" y="-1103"/>
                    <a:pt x="47847" y="-600"/>
                    <a:pt x="42022" y="2597"/>
                  </a:cubicBezTo>
                  <a:lnTo>
                    <a:pt x="4333" y="24297"/>
                  </a:lnTo>
                  <a:cubicBezTo>
                    <a:pt x="-1377" y="27723"/>
                    <a:pt x="-2062" y="32292"/>
                    <a:pt x="2735" y="34804"/>
                  </a:cubicBezTo>
                  <a:lnTo>
                    <a:pt x="34713" y="51708"/>
                  </a:lnTo>
                  <a:cubicBezTo>
                    <a:pt x="40766" y="54379"/>
                    <a:pt x="47687" y="54288"/>
                    <a:pt x="53672" y="51479"/>
                  </a:cubicBezTo>
                  <a:close/>
                </a:path>
              </a:pathLst>
            </a:custGeom>
            <a:solidFill>
              <a:srgbClr val="A2B7EB"/>
            </a:solidFill>
            <a:ln w="22838" cap="flat">
              <a:noFill/>
              <a:prstDash val="solid"/>
              <a:miter/>
            </a:ln>
          </p:spPr>
          <p:txBody>
            <a:bodyPr rtlCol="0" anchor="ctr"/>
            <a:lstStyle/>
            <a:p>
              <a:endParaRPr lang="zh-CN" altLang="en-US"/>
            </a:p>
          </p:txBody>
        </p:sp>
        <p:sp>
          <p:nvSpPr>
            <p:cNvPr id="110" name="任意多边形: 形状 109">
              <a:extLst>
                <a:ext uri="{FF2B5EF4-FFF2-40B4-BE49-F238E27FC236}">
                  <a16:creationId xmlns:a16="http://schemas.microsoft.com/office/drawing/2014/main" id="{BFBA9888-01A4-F4AC-FCA3-8C4338BE85AB}"/>
                </a:ext>
              </a:extLst>
            </p:cNvPr>
            <p:cNvSpPr/>
            <p:nvPr/>
          </p:nvSpPr>
          <p:spPr>
            <a:xfrm>
              <a:off x="6507321" y="4469215"/>
              <a:ext cx="313307" cy="178240"/>
            </a:xfrm>
            <a:custGeom>
              <a:avLst/>
              <a:gdLst>
                <a:gd name="connsiteX0" fmla="*/ 54357 w 313307"/>
                <a:gd name="connsiteY0" fmla="*/ 175102 h 178240"/>
                <a:gd name="connsiteX1" fmla="*/ 307900 w 313307"/>
                <a:gd name="connsiteY1" fmla="*/ 28916 h 178240"/>
                <a:gd name="connsiteX2" fmla="*/ 309499 w 313307"/>
                <a:gd name="connsiteY2" fmla="*/ 18409 h 178240"/>
                <a:gd name="connsiteX3" fmla="*/ 277292 w 313307"/>
                <a:gd name="connsiteY3" fmla="*/ 1277 h 178240"/>
                <a:gd name="connsiteX4" fmla="*/ 258105 w 313307"/>
                <a:gd name="connsiteY4" fmla="*/ 2648 h 178240"/>
                <a:gd name="connsiteX5" fmla="*/ 4334 w 313307"/>
                <a:gd name="connsiteY5" fmla="*/ 148834 h 178240"/>
                <a:gd name="connsiteX6" fmla="*/ 2735 w 313307"/>
                <a:gd name="connsiteY6" fmla="*/ 159342 h 178240"/>
                <a:gd name="connsiteX7" fmla="*/ 34941 w 313307"/>
                <a:gd name="connsiteY7" fmla="*/ 176473 h 178240"/>
                <a:gd name="connsiteX8" fmla="*/ 54357 w 313307"/>
                <a:gd name="connsiteY8" fmla="*/ 175102 h 178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3307" h="178240">
                  <a:moveTo>
                    <a:pt x="54357" y="175102"/>
                  </a:moveTo>
                  <a:lnTo>
                    <a:pt x="307900" y="28916"/>
                  </a:lnTo>
                  <a:cubicBezTo>
                    <a:pt x="313839" y="25718"/>
                    <a:pt x="314523" y="20921"/>
                    <a:pt x="309499" y="18409"/>
                  </a:cubicBezTo>
                  <a:lnTo>
                    <a:pt x="277292" y="1277"/>
                  </a:lnTo>
                  <a:cubicBezTo>
                    <a:pt x="271010" y="-1121"/>
                    <a:pt x="263998" y="-619"/>
                    <a:pt x="258105" y="2648"/>
                  </a:cubicBezTo>
                  <a:lnTo>
                    <a:pt x="4334" y="148834"/>
                  </a:lnTo>
                  <a:cubicBezTo>
                    <a:pt x="-1377" y="152033"/>
                    <a:pt x="-2063" y="156829"/>
                    <a:pt x="2735" y="159342"/>
                  </a:cubicBezTo>
                  <a:lnTo>
                    <a:pt x="34941" y="176473"/>
                  </a:lnTo>
                  <a:cubicBezTo>
                    <a:pt x="41291" y="178940"/>
                    <a:pt x="48418" y="178438"/>
                    <a:pt x="54357" y="175102"/>
                  </a:cubicBezTo>
                  <a:close/>
                </a:path>
              </a:pathLst>
            </a:custGeom>
            <a:solidFill>
              <a:srgbClr val="A2B7EB"/>
            </a:solidFill>
            <a:ln w="22838" cap="flat">
              <a:noFill/>
              <a:prstDash val="solid"/>
              <a:miter/>
            </a:ln>
          </p:spPr>
          <p:txBody>
            <a:bodyPr rtlCol="0" anchor="ctr"/>
            <a:lstStyle/>
            <a:p>
              <a:endParaRPr lang="zh-CN" altLang="en-US"/>
            </a:p>
          </p:txBody>
        </p:sp>
        <p:sp>
          <p:nvSpPr>
            <p:cNvPr id="111" name="任意多边形: 形状 110">
              <a:extLst>
                <a:ext uri="{FF2B5EF4-FFF2-40B4-BE49-F238E27FC236}">
                  <a16:creationId xmlns:a16="http://schemas.microsoft.com/office/drawing/2014/main" id="{8498254C-F26B-998B-FB67-6FB91604B8CD}"/>
                </a:ext>
              </a:extLst>
            </p:cNvPr>
            <p:cNvSpPr/>
            <p:nvPr/>
          </p:nvSpPr>
          <p:spPr>
            <a:xfrm>
              <a:off x="6773884" y="4155192"/>
              <a:ext cx="96599" cy="53195"/>
            </a:xfrm>
            <a:custGeom>
              <a:avLst/>
              <a:gdLst>
                <a:gd name="connsiteX0" fmla="*/ 53671 w 96599"/>
                <a:gd name="connsiteY0" fmla="*/ 50109 h 53195"/>
                <a:gd name="connsiteX1" fmla="*/ 91360 w 96599"/>
                <a:gd name="connsiteY1" fmla="*/ 28409 h 53195"/>
                <a:gd name="connsiteX2" fmla="*/ 92959 w 96599"/>
                <a:gd name="connsiteY2" fmla="*/ 17902 h 53195"/>
                <a:gd name="connsiteX3" fmla="*/ 60980 w 96599"/>
                <a:gd name="connsiteY3" fmla="*/ 1227 h 53195"/>
                <a:gd name="connsiteX4" fmla="*/ 42023 w 96599"/>
                <a:gd name="connsiteY4" fmla="*/ 2597 h 53195"/>
                <a:gd name="connsiteX5" fmla="*/ 4333 w 96599"/>
                <a:gd name="connsiteY5" fmla="*/ 24297 h 53195"/>
                <a:gd name="connsiteX6" fmla="*/ 2734 w 96599"/>
                <a:gd name="connsiteY6" fmla="*/ 34804 h 53195"/>
                <a:gd name="connsiteX7" fmla="*/ 34484 w 96599"/>
                <a:gd name="connsiteY7" fmla="*/ 51479 h 53195"/>
                <a:gd name="connsiteX8" fmla="*/ 53671 w 96599"/>
                <a:gd name="connsiteY8" fmla="*/ 50109 h 5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95">
                  <a:moveTo>
                    <a:pt x="53671" y="50109"/>
                  </a:moveTo>
                  <a:lnTo>
                    <a:pt x="91360" y="28409"/>
                  </a:lnTo>
                  <a:cubicBezTo>
                    <a:pt x="97071" y="25210"/>
                    <a:pt x="97756" y="20414"/>
                    <a:pt x="92959" y="17902"/>
                  </a:cubicBezTo>
                  <a:lnTo>
                    <a:pt x="60980" y="1227"/>
                  </a:lnTo>
                  <a:cubicBezTo>
                    <a:pt x="54768" y="-1103"/>
                    <a:pt x="47847" y="-600"/>
                    <a:pt x="42023" y="2597"/>
                  </a:cubicBezTo>
                  <a:lnTo>
                    <a:pt x="4333" y="24297"/>
                  </a:lnTo>
                  <a:cubicBezTo>
                    <a:pt x="-1377" y="27495"/>
                    <a:pt x="-2062" y="32063"/>
                    <a:pt x="2734" y="34804"/>
                  </a:cubicBezTo>
                  <a:lnTo>
                    <a:pt x="34484" y="51479"/>
                  </a:lnTo>
                  <a:cubicBezTo>
                    <a:pt x="40767" y="53877"/>
                    <a:pt x="47778" y="53374"/>
                    <a:pt x="53671" y="50109"/>
                  </a:cubicBezTo>
                  <a:close/>
                </a:path>
              </a:pathLst>
            </a:custGeom>
            <a:solidFill>
              <a:srgbClr val="A2B7EB"/>
            </a:solidFill>
            <a:ln w="22838" cap="flat">
              <a:noFill/>
              <a:prstDash val="solid"/>
              <a:miter/>
            </a:ln>
          </p:spPr>
          <p:txBody>
            <a:bodyPr rtlCol="0" anchor="ctr"/>
            <a:lstStyle/>
            <a:p>
              <a:endParaRPr lang="zh-CN" altLang="en-US"/>
            </a:p>
          </p:txBody>
        </p:sp>
        <p:sp>
          <p:nvSpPr>
            <p:cNvPr id="112" name="任意多边形: 形状 111">
              <a:extLst>
                <a:ext uri="{FF2B5EF4-FFF2-40B4-BE49-F238E27FC236}">
                  <a16:creationId xmlns:a16="http://schemas.microsoft.com/office/drawing/2014/main" id="{1B9A11F3-9AF4-4451-B04A-CD9FA159222C}"/>
                </a:ext>
              </a:extLst>
            </p:cNvPr>
            <p:cNvSpPr/>
            <p:nvPr/>
          </p:nvSpPr>
          <p:spPr>
            <a:xfrm>
              <a:off x="6618560" y="4244452"/>
              <a:ext cx="96599" cy="53195"/>
            </a:xfrm>
            <a:custGeom>
              <a:avLst/>
              <a:gdLst>
                <a:gd name="connsiteX0" fmla="*/ 53671 w 96599"/>
                <a:gd name="connsiteY0" fmla="*/ 50158 h 53195"/>
                <a:gd name="connsiteX1" fmla="*/ 91361 w 96599"/>
                <a:gd name="connsiteY1" fmla="*/ 28459 h 53195"/>
                <a:gd name="connsiteX2" fmla="*/ 92960 w 96599"/>
                <a:gd name="connsiteY2" fmla="*/ 17952 h 53195"/>
                <a:gd name="connsiteX3" fmla="*/ 61209 w 96599"/>
                <a:gd name="connsiteY3" fmla="*/ 1277 h 53195"/>
                <a:gd name="connsiteX4" fmla="*/ 42022 w 96599"/>
                <a:gd name="connsiteY4" fmla="*/ 2648 h 53195"/>
                <a:gd name="connsiteX5" fmla="*/ 4334 w 96599"/>
                <a:gd name="connsiteY5" fmla="*/ 24348 h 53195"/>
                <a:gd name="connsiteX6" fmla="*/ 2735 w 96599"/>
                <a:gd name="connsiteY6" fmla="*/ 34855 h 53195"/>
                <a:gd name="connsiteX7" fmla="*/ 34714 w 96599"/>
                <a:gd name="connsiteY7" fmla="*/ 51529 h 53195"/>
                <a:gd name="connsiteX8" fmla="*/ 53671 w 96599"/>
                <a:gd name="connsiteY8" fmla="*/ 50158 h 5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95">
                  <a:moveTo>
                    <a:pt x="53671" y="50158"/>
                  </a:moveTo>
                  <a:lnTo>
                    <a:pt x="91361" y="28459"/>
                  </a:lnTo>
                  <a:cubicBezTo>
                    <a:pt x="97071" y="25261"/>
                    <a:pt x="97756" y="20464"/>
                    <a:pt x="92960" y="17952"/>
                  </a:cubicBezTo>
                  <a:lnTo>
                    <a:pt x="61209" y="1277"/>
                  </a:lnTo>
                  <a:cubicBezTo>
                    <a:pt x="54927" y="-1121"/>
                    <a:pt x="47916" y="-619"/>
                    <a:pt x="42022" y="2648"/>
                  </a:cubicBezTo>
                  <a:lnTo>
                    <a:pt x="4334" y="24348"/>
                  </a:lnTo>
                  <a:cubicBezTo>
                    <a:pt x="-1377" y="27545"/>
                    <a:pt x="-2063" y="32342"/>
                    <a:pt x="2735" y="34855"/>
                  </a:cubicBezTo>
                  <a:lnTo>
                    <a:pt x="34714" y="51529"/>
                  </a:lnTo>
                  <a:cubicBezTo>
                    <a:pt x="40926" y="53859"/>
                    <a:pt x="47847" y="53356"/>
                    <a:pt x="53671" y="50158"/>
                  </a:cubicBezTo>
                  <a:close/>
                </a:path>
              </a:pathLst>
            </a:custGeom>
            <a:solidFill>
              <a:srgbClr val="A2B7EB"/>
            </a:solidFill>
            <a:ln w="22838" cap="flat">
              <a:noFill/>
              <a:prstDash val="solid"/>
              <a:miter/>
            </a:ln>
          </p:spPr>
          <p:txBody>
            <a:bodyPr rtlCol="0" anchor="ctr"/>
            <a:lstStyle/>
            <a:p>
              <a:endParaRPr lang="zh-CN" altLang="en-US"/>
            </a:p>
          </p:txBody>
        </p:sp>
        <p:sp>
          <p:nvSpPr>
            <p:cNvPr id="113" name="任意多边形: 形状 112">
              <a:extLst>
                <a:ext uri="{FF2B5EF4-FFF2-40B4-BE49-F238E27FC236}">
                  <a16:creationId xmlns:a16="http://schemas.microsoft.com/office/drawing/2014/main" id="{A9F19589-140E-A0D3-1C69-767E0934333B}"/>
                </a:ext>
              </a:extLst>
            </p:cNvPr>
            <p:cNvSpPr/>
            <p:nvPr/>
          </p:nvSpPr>
          <p:spPr>
            <a:xfrm>
              <a:off x="6697364" y="4199046"/>
              <a:ext cx="96599" cy="53426"/>
            </a:xfrm>
            <a:custGeom>
              <a:avLst/>
              <a:gdLst>
                <a:gd name="connsiteX0" fmla="*/ 53671 w 96599"/>
                <a:gd name="connsiteY0" fmla="*/ 50339 h 53426"/>
                <a:gd name="connsiteX1" fmla="*/ 91361 w 96599"/>
                <a:gd name="connsiteY1" fmla="*/ 28639 h 53426"/>
                <a:gd name="connsiteX2" fmla="*/ 92960 w 96599"/>
                <a:gd name="connsiteY2" fmla="*/ 18132 h 53426"/>
                <a:gd name="connsiteX3" fmla="*/ 60981 w 96599"/>
                <a:gd name="connsiteY3" fmla="*/ 1457 h 53426"/>
                <a:gd name="connsiteX4" fmla="*/ 42022 w 96599"/>
                <a:gd name="connsiteY4" fmla="*/ 2600 h 53426"/>
                <a:gd name="connsiteX5" fmla="*/ 4334 w 96599"/>
                <a:gd name="connsiteY5" fmla="*/ 24299 h 53426"/>
                <a:gd name="connsiteX6" fmla="*/ 2735 w 96599"/>
                <a:gd name="connsiteY6" fmla="*/ 34807 h 53426"/>
                <a:gd name="connsiteX7" fmla="*/ 34485 w 96599"/>
                <a:gd name="connsiteY7" fmla="*/ 51709 h 53426"/>
                <a:gd name="connsiteX8" fmla="*/ 53671 w 96599"/>
                <a:gd name="connsiteY8" fmla="*/ 50339 h 53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426">
                  <a:moveTo>
                    <a:pt x="53671" y="50339"/>
                  </a:moveTo>
                  <a:lnTo>
                    <a:pt x="91361" y="28639"/>
                  </a:lnTo>
                  <a:cubicBezTo>
                    <a:pt x="97071" y="25442"/>
                    <a:pt x="97756" y="20644"/>
                    <a:pt x="92960" y="18132"/>
                  </a:cubicBezTo>
                  <a:lnTo>
                    <a:pt x="60981" y="1457"/>
                  </a:lnTo>
                  <a:cubicBezTo>
                    <a:pt x="54837" y="-1124"/>
                    <a:pt x="47824" y="-713"/>
                    <a:pt x="42022" y="2600"/>
                  </a:cubicBezTo>
                  <a:lnTo>
                    <a:pt x="4334" y="24299"/>
                  </a:lnTo>
                  <a:cubicBezTo>
                    <a:pt x="-1377" y="27725"/>
                    <a:pt x="-2063" y="32294"/>
                    <a:pt x="2735" y="34807"/>
                  </a:cubicBezTo>
                  <a:lnTo>
                    <a:pt x="34485" y="51709"/>
                  </a:lnTo>
                  <a:cubicBezTo>
                    <a:pt x="40766" y="54107"/>
                    <a:pt x="47778" y="53605"/>
                    <a:pt x="53671" y="50339"/>
                  </a:cubicBezTo>
                  <a:close/>
                </a:path>
              </a:pathLst>
            </a:custGeom>
            <a:solidFill>
              <a:srgbClr val="A2B7EB"/>
            </a:solidFill>
            <a:ln w="22838" cap="flat">
              <a:noFill/>
              <a:prstDash val="solid"/>
              <a:miter/>
            </a:ln>
          </p:spPr>
          <p:txBody>
            <a:bodyPr rtlCol="0" anchor="ctr"/>
            <a:lstStyle/>
            <a:p>
              <a:endParaRPr lang="zh-CN" altLang="en-US"/>
            </a:p>
          </p:txBody>
        </p:sp>
        <p:sp>
          <p:nvSpPr>
            <p:cNvPr id="114" name="任意多边形: 形状 113">
              <a:extLst>
                <a:ext uri="{FF2B5EF4-FFF2-40B4-BE49-F238E27FC236}">
                  <a16:creationId xmlns:a16="http://schemas.microsoft.com/office/drawing/2014/main" id="{736F62CB-18C6-6018-1E7E-8AFB32A210CA}"/>
                </a:ext>
              </a:extLst>
            </p:cNvPr>
            <p:cNvSpPr/>
            <p:nvPr/>
          </p:nvSpPr>
          <p:spPr>
            <a:xfrm>
              <a:off x="6540442" y="4289729"/>
              <a:ext cx="96598" cy="53145"/>
            </a:xfrm>
            <a:custGeom>
              <a:avLst/>
              <a:gdLst>
                <a:gd name="connsiteX0" fmla="*/ 53671 w 96598"/>
                <a:gd name="connsiteY0" fmla="*/ 50108 h 53145"/>
                <a:gd name="connsiteX1" fmla="*/ 91361 w 96598"/>
                <a:gd name="connsiteY1" fmla="*/ 28408 h 53145"/>
                <a:gd name="connsiteX2" fmla="*/ 92958 w 96598"/>
                <a:gd name="connsiteY2" fmla="*/ 17901 h 53145"/>
                <a:gd name="connsiteX3" fmla="*/ 60981 w 96598"/>
                <a:gd name="connsiteY3" fmla="*/ 1227 h 53145"/>
                <a:gd name="connsiteX4" fmla="*/ 42022 w 96598"/>
                <a:gd name="connsiteY4" fmla="*/ 2598 h 53145"/>
                <a:gd name="connsiteX5" fmla="*/ 4334 w 96598"/>
                <a:gd name="connsiteY5" fmla="*/ 24297 h 53145"/>
                <a:gd name="connsiteX6" fmla="*/ 2735 w 96598"/>
                <a:gd name="connsiteY6" fmla="*/ 34804 h 53145"/>
                <a:gd name="connsiteX7" fmla="*/ 34712 w 96598"/>
                <a:gd name="connsiteY7" fmla="*/ 51479 h 53145"/>
                <a:gd name="connsiteX8" fmla="*/ 53671 w 96598"/>
                <a:gd name="connsiteY8" fmla="*/ 50108 h 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3145">
                  <a:moveTo>
                    <a:pt x="53671" y="50108"/>
                  </a:moveTo>
                  <a:lnTo>
                    <a:pt x="91361" y="28408"/>
                  </a:lnTo>
                  <a:cubicBezTo>
                    <a:pt x="97071" y="25211"/>
                    <a:pt x="97756" y="20414"/>
                    <a:pt x="92958" y="17901"/>
                  </a:cubicBezTo>
                  <a:lnTo>
                    <a:pt x="60981" y="1227"/>
                  </a:lnTo>
                  <a:cubicBezTo>
                    <a:pt x="54767" y="-1103"/>
                    <a:pt x="47847" y="-600"/>
                    <a:pt x="42022" y="2598"/>
                  </a:cubicBezTo>
                  <a:lnTo>
                    <a:pt x="4334" y="24297"/>
                  </a:lnTo>
                  <a:cubicBezTo>
                    <a:pt x="-1377" y="27495"/>
                    <a:pt x="-2063" y="32292"/>
                    <a:pt x="2735" y="34804"/>
                  </a:cubicBezTo>
                  <a:lnTo>
                    <a:pt x="34712" y="51479"/>
                  </a:lnTo>
                  <a:cubicBezTo>
                    <a:pt x="40926" y="53808"/>
                    <a:pt x="47847" y="53307"/>
                    <a:pt x="53671" y="50108"/>
                  </a:cubicBezTo>
                  <a:close/>
                </a:path>
              </a:pathLst>
            </a:custGeom>
            <a:solidFill>
              <a:srgbClr val="A2B7EB"/>
            </a:solidFill>
            <a:ln w="22838" cap="flat">
              <a:noFill/>
              <a:prstDash val="solid"/>
              <a:miter/>
            </a:ln>
          </p:spPr>
          <p:txBody>
            <a:bodyPr rtlCol="0" anchor="ctr"/>
            <a:lstStyle/>
            <a:p>
              <a:endParaRPr lang="zh-CN" altLang="en-US"/>
            </a:p>
          </p:txBody>
        </p:sp>
        <p:sp>
          <p:nvSpPr>
            <p:cNvPr id="115" name="任意多边形: 形状 114">
              <a:extLst>
                <a:ext uri="{FF2B5EF4-FFF2-40B4-BE49-F238E27FC236}">
                  <a16:creationId xmlns:a16="http://schemas.microsoft.com/office/drawing/2014/main" id="{6A0DA547-6CA5-8544-C078-BE63C88E8212}"/>
                </a:ext>
              </a:extLst>
            </p:cNvPr>
            <p:cNvSpPr/>
            <p:nvPr/>
          </p:nvSpPr>
          <p:spPr>
            <a:xfrm>
              <a:off x="6461409" y="4334956"/>
              <a:ext cx="96599" cy="53145"/>
            </a:xfrm>
            <a:custGeom>
              <a:avLst/>
              <a:gdLst>
                <a:gd name="connsiteX0" fmla="*/ 53671 w 96599"/>
                <a:gd name="connsiteY0" fmla="*/ 50109 h 53145"/>
                <a:gd name="connsiteX1" fmla="*/ 91361 w 96599"/>
                <a:gd name="connsiteY1" fmla="*/ 28409 h 53145"/>
                <a:gd name="connsiteX2" fmla="*/ 92960 w 96599"/>
                <a:gd name="connsiteY2" fmla="*/ 17902 h 53145"/>
                <a:gd name="connsiteX3" fmla="*/ 60981 w 96599"/>
                <a:gd name="connsiteY3" fmla="*/ 1227 h 53145"/>
                <a:gd name="connsiteX4" fmla="*/ 42023 w 96599"/>
                <a:gd name="connsiteY4" fmla="*/ 2597 h 53145"/>
                <a:gd name="connsiteX5" fmla="*/ 4334 w 96599"/>
                <a:gd name="connsiteY5" fmla="*/ 24297 h 53145"/>
                <a:gd name="connsiteX6" fmla="*/ 2735 w 96599"/>
                <a:gd name="connsiteY6" fmla="*/ 34804 h 53145"/>
                <a:gd name="connsiteX7" fmla="*/ 34714 w 96599"/>
                <a:gd name="connsiteY7" fmla="*/ 51479 h 53145"/>
                <a:gd name="connsiteX8" fmla="*/ 53671 w 96599"/>
                <a:gd name="connsiteY8" fmla="*/ 50109 h 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45">
                  <a:moveTo>
                    <a:pt x="53671" y="50109"/>
                  </a:moveTo>
                  <a:lnTo>
                    <a:pt x="91361" y="28409"/>
                  </a:lnTo>
                  <a:cubicBezTo>
                    <a:pt x="97071" y="25211"/>
                    <a:pt x="97756" y="20414"/>
                    <a:pt x="92960" y="17902"/>
                  </a:cubicBezTo>
                  <a:lnTo>
                    <a:pt x="60981" y="1227"/>
                  </a:lnTo>
                  <a:cubicBezTo>
                    <a:pt x="54769" y="-1103"/>
                    <a:pt x="47847" y="-600"/>
                    <a:pt x="42023" y="2597"/>
                  </a:cubicBezTo>
                  <a:lnTo>
                    <a:pt x="4334" y="24297"/>
                  </a:lnTo>
                  <a:cubicBezTo>
                    <a:pt x="-1377" y="27495"/>
                    <a:pt x="-2063" y="32292"/>
                    <a:pt x="2735" y="34804"/>
                  </a:cubicBezTo>
                  <a:lnTo>
                    <a:pt x="34714" y="51479"/>
                  </a:lnTo>
                  <a:cubicBezTo>
                    <a:pt x="40926" y="53809"/>
                    <a:pt x="47847" y="53306"/>
                    <a:pt x="53671" y="50109"/>
                  </a:cubicBezTo>
                  <a:close/>
                </a:path>
              </a:pathLst>
            </a:custGeom>
            <a:solidFill>
              <a:srgbClr val="A2B7EB"/>
            </a:solidFill>
            <a:ln w="22838" cap="flat">
              <a:noFill/>
              <a:prstDash val="solid"/>
              <a:miter/>
            </a:ln>
          </p:spPr>
          <p:txBody>
            <a:bodyPr rtlCol="0" anchor="ctr"/>
            <a:lstStyle/>
            <a:p>
              <a:endParaRPr lang="zh-CN" altLang="en-US"/>
            </a:p>
          </p:txBody>
        </p:sp>
        <p:sp>
          <p:nvSpPr>
            <p:cNvPr id="116" name="任意多边形: 形状 115">
              <a:extLst>
                <a:ext uri="{FF2B5EF4-FFF2-40B4-BE49-F238E27FC236}">
                  <a16:creationId xmlns:a16="http://schemas.microsoft.com/office/drawing/2014/main" id="{9D94A0BD-0C5E-13F6-55E9-4A0C15C226D1}"/>
                </a:ext>
              </a:extLst>
            </p:cNvPr>
            <p:cNvSpPr/>
            <p:nvPr/>
          </p:nvSpPr>
          <p:spPr>
            <a:xfrm>
              <a:off x="6382833" y="4380182"/>
              <a:ext cx="96599" cy="53284"/>
            </a:xfrm>
            <a:custGeom>
              <a:avLst/>
              <a:gdLst>
                <a:gd name="connsiteX0" fmla="*/ 53671 w 96599"/>
                <a:gd name="connsiteY0" fmla="*/ 50337 h 53284"/>
                <a:gd name="connsiteX1" fmla="*/ 91361 w 96599"/>
                <a:gd name="connsiteY1" fmla="*/ 28637 h 53284"/>
                <a:gd name="connsiteX2" fmla="*/ 92960 w 96599"/>
                <a:gd name="connsiteY2" fmla="*/ 18130 h 53284"/>
                <a:gd name="connsiteX3" fmla="*/ 60981 w 96599"/>
                <a:gd name="connsiteY3" fmla="*/ 1227 h 53284"/>
                <a:gd name="connsiteX4" fmla="*/ 42023 w 96599"/>
                <a:gd name="connsiteY4" fmla="*/ 2598 h 53284"/>
                <a:gd name="connsiteX5" fmla="*/ 4334 w 96599"/>
                <a:gd name="connsiteY5" fmla="*/ 24297 h 53284"/>
                <a:gd name="connsiteX6" fmla="*/ 2735 w 96599"/>
                <a:gd name="connsiteY6" fmla="*/ 34805 h 53284"/>
                <a:gd name="connsiteX7" fmla="*/ 34485 w 96599"/>
                <a:gd name="connsiteY7" fmla="*/ 51479 h 53284"/>
                <a:gd name="connsiteX8" fmla="*/ 53671 w 96599"/>
                <a:gd name="connsiteY8" fmla="*/ 50337 h 5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284">
                  <a:moveTo>
                    <a:pt x="53671" y="50337"/>
                  </a:moveTo>
                  <a:lnTo>
                    <a:pt x="91361" y="28637"/>
                  </a:lnTo>
                  <a:cubicBezTo>
                    <a:pt x="97071" y="25211"/>
                    <a:pt x="97757" y="20643"/>
                    <a:pt x="92960" y="18130"/>
                  </a:cubicBezTo>
                  <a:lnTo>
                    <a:pt x="60981" y="1227"/>
                  </a:lnTo>
                  <a:cubicBezTo>
                    <a:pt x="54769" y="-1103"/>
                    <a:pt x="47847" y="-600"/>
                    <a:pt x="42023" y="2598"/>
                  </a:cubicBezTo>
                  <a:lnTo>
                    <a:pt x="4334" y="24297"/>
                  </a:lnTo>
                  <a:cubicBezTo>
                    <a:pt x="-1377" y="27495"/>
                    <a:pt x="-2063" y="32292"/>
                    <a:pt x="2735" y="34805"/>
                  </a:cubicBezTo>
                  <a:lnTo>
                    <a:pt x="34485" y="51479"/>
                  </a:lnTo>
                  <a:cubicBezTo>
                    <a:pt x="40743" y="53946"/>
                    <a:pt x="47756" y="53512"/>
                    <a:pt x="53671" y="50337"/>
                  </a:cubicBezTo>
                  <a:close/>
                </a:path>
              </a:pathLst>
            </a:custGeom>
            <a:solidFill>
              <a:srgbClr val="A2B7EB"/>
            </a:solidFill>
            <a:ln w="22838" cap="flat">
              <a:noFill/>
              <a:prstDash val="solid"/>
              <a:miter/>
            </a:ln>
          </p:spPr>
          <p:txBody>
            <a:bodyPr rtlCol="0" anchor="ctr"/>
            <a:lstStyle/>
            <a:p>
              <a:endParaRPr lang="zh-CN" altLang="en-US"/>
            </a:p>
          </p:txBody>
        </p:sp>
        <p:sp>
          <p:nvSpPr>
            <p:cNvPr id="117" name="任意多边形: 形状 116">
              <a:extLst>
                <a:ext uri="{FF2B5EF4-FFF2-40B4-BE49-F238E27FC236}">
                  <a16:creationId xmlns:a16="http://schemas.microsoft.com/office/drawing/2014/main" id="{59825BF8-F1A5-C896-2C99-A59593F32A89}"/>
                </a:ext>
              </a:extLst>
            </p:cNvPr>
            <p:cNvSpPr/>
            <p:nvPr/>
          </p:nvSpPr>
          <p:spPr>
            <a:xfrm>
              <a:off x="6304030" y="4424217"/>
              <a:ext cx="96599" cy="53920"/>
            </a:xfrm>
            <a:custGeom>
              <a:avLst/>
              <a:gdLst>
                <a:gd name="connsiteX0" fmla="*/ 53672 w 96599"/>
                <a:gd name="connsiteY0" fmla="*/ 51529 h 53920"/>
                <a:gd name="connsiteX1" fmla="*/ 91360 w 96599"/>
                <a:gd name="connsiteY1" fmla="*/ 28688 h 53920"/>
                <a:gd name="connsiteX2" fmla="*/ 92959 w 96599"/>
                <a:gd name="connsiteY2" fmla="*/ 18180 h 53920"/>
                <a:gd name="connsiteX3" fmla="*/ 61209 w 96599"/>
                <a:gd name="connsiteY3" fmla="*/ 1277 h 53920"/>
                <a:gd name="connsiteX4" fmla="*/ 42023 w 96599"/>
                <a:gd name="connsiteY4" fmla="*/ 2648 h 53920"/>
                <a:gd name="connsiteX5" fmla="*/ 4333 w 96599"/>
                <a:gd name="connsiteY5" fmla="*/ 24348 h 53920"/>
                <a:gd name="connsiteX6" fmla="*/ 2734 w 96599"/>
                <a:gd name="connsiteY6" fmla="*/ 34855 h 53920"/>
                <a:gd name="connsiteX7" fmla="*/ 34713 w 96599"/>
                <a:gd name="connsiteY7" fmla="*/ 51757 h 53920"/>
                <a:gd name="connsiteX8" fmla="*/ 53672 w 96599"/>
                <a:gd name="connsiteY8" fmla="*/ 51529 h 5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920">
                  <a:moveTo>
                    <a:pt x="53672" y="51529"/>
                  </a:moveTo>
                  <a:lnTo>
                    <a:pt x="91360" y="28688"/>
                  </a:lnTo>
                  <a:cubicBezTo>
                    <a:pt x="97071" y="25261"/>
                    <a:pt x="97756" y="20693"/>
                    <a:pt x="92959" y="18180"/>
                  </a:cubicBezTo>
                  <a:lnTo>
                    <a:pt x="61209" y="1277"/>
                  </a:lnTo>
                  <a:cubicBezTo>
                    <a:pt x="54928" y="-1121"/>
                    <a:pt x="47916" y="-619"/>
                    <a:pt x="42023" y="2648"/>
                  </a:cubicBezTo>
                  <a:lnTo>
                    <a:pt x="4333" y="24348"/>
                  </a:lnTo>
                  <a:cubicBezTo>
                    <a:pt x="-1377" y="27774"/>
                    <a:pt x="-2062" y="32342"/>
                    <a:pt x="2734" y="34855"/>
                  </a:cubicBezTo>
                  <a:lnTo>
                    <a:pt x="34713" y="51757"/>
                  </a:lnTo>
                  <a:cubicBezTo>
                    <a:pt x="40767" y="54430"/>
                    <a:pt x="47687" y="54338"/>
                    <a:pt x="53672" y="51529"/>
                  </a:cubicBezTo>
                  <a:close/>
                </a:path>
              </a:pathLst>
            </a:custGeom>
            <a:solidFill>
              <a:srgbClr val="A2B7EB"/>
            </a:solidFill>
            <a:ln w="22838" cap="flat">
              <a:noFill/>
              <a:prstDash val="solid"/>
              <a:miter/>
            </a:ln>
          </p:spPr>
          <p:txBody>
            <a:bodyPr rtlCol="0" anchor="ctr"/>
            <a:lstStyle/>
            <a:p>
              <a:endParaRPr lang="zh-CN" altLang="en-US"/>
            </a:p>
          </p:txBody>
        </p:sp>
        <p:sp>
          <p:nvSpPr>
            <p:cNvPr id="118" name="任意多边形: 形状 117">
              <a:extLst>
                <a:ext uri="{FF2B5EF4-FFF2-40B4-BE49-F238E27FC236}">
                  <a16:creationId xmlns:a16="http://schemas.microsoft.com/office/drawing/2014/main" id="{EDDBBB32-C7A0-9533-8D81-852ED5177E80}"/>
                </a:ext>
              </a:extLst>
            </p:cNvPr>
            <p:cNvSpPr/>
            <p:nvPr/>
          </p:nvSpPr>
          <p:spPr>
            <a:xfrm>
              <a:off x="6225454" y="4470635"/>
              <a:ext cx="96599" cy="53374"/>
            </a:xfrm>
            <a:custGeom>
              <a:avLst/>
              <a:gdLst>
                <a:gd name="connsiteX0" fmla="*/ 53672 w 96599"/>
                <a:gd name="connsiteY0" fmla="*/ 50336 h 53374"/>
                <a:gd name="connsiteX1" fmla="*/ 91360 w 96599"/>
                <a:gd name="connsiteY1" fmla="*/ 28637 h 53374"/>
                <a:gd name="connsiteX2" fmla="*/ 92959 w 96599"/>
                <a:gd name="connsiteY2" fmla="*/ 18130 h 53374"/>
                <a:gd name="connsiteX3" fmla="*/ 60982 w 96599"/>
                <a:gd name="connsiteY3" fmla="*/ 1227 h 53374"/>
                <a:gd name="connsiteX4" fmla="*/ 42023 w 96599"/>
                <a:gd name="connsiteY4" fmla="*/ 2597 h 53374"/>
                <a:gd name="connsiteX5" fmla="*/ 4333 w 96599"/>
                <a:gd name="connsiteY5" fmla="*/ 24297 h 53374"/>
                <a:gd name="connsiteX6" fmla="*/ 2734 w 96599"/>
                <a:gd name="connsiteY6" fmla="*/ 34804 h 53374"/>
                <a:gd name="connsiteX7" fmla="*/ 34713 w 96599"/>
                <a:gd name="connsiteY7" fmla="*/ 51707 h 53374"/>
                <a:gd name="connsiteX8" fmla="*/ 53672 w 96599"/>
                <a:gd name="connsiteY8" fmla="*/ 50336 h 53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374">
                  <a:moveTo>
                    <a:pt x="53672" y="50336"/>
                  </a:moveTo>
                  <a:lnTo>
                    <a:pt x="91360" y="28637"/>
                  </a:lnTo>
                  <a:cubicBezTo>
                    <a:pt x="97071" y="25439"/>
                    <a:pt x="97756" y="20643"/>
                    <a:pt x="92959" y="18130"/>
                  </a:cubicBezTo>
                  <a:lnTo>
                    <a:pt x="60982" y="1227"/>
                  </a:lnTo>
                  <a:cubicBezTo>
                    <a:pt x="54768" y="-1103"/>
                    <a:pt x="47847" y="-600"/>
                    <a:pt x="42023" y="2597"/>
                  </a:cubicBezTo>
                  <a:lnTo>
                    <a:pt x="4333" y="24297"/>
                  </a:lnTo>
                  <a:cubicBezTo>
                    <a:pt x="-1377" y="27723"/>
                    <a:pt x="-2062" y="32292"/>
                    <a:pt x="2734" y="34804"/>
                  </a:cubicBezTo>
                  <a:lnTo>
                    <a:pt x="34713" y="51707"/>
                  </a:lnTo>
                  <a:cubicBezTo>
                    <a:pt x="40925" y="54037"/>
                    <a:pt x="47847" y="53535"/>
                    <a:pt x="53672" y="50336"/>
                  </a:cubicBezTo>
                  <a:close/>
                </a:path>
              </a:pathLst>
            </a:custGeom>
            <a:solidFill>
              <a:srgbClr val="A2B7EB"/>
            </a:solidFill>
            <a:ln w="22838" cap="flat">
              <a:noFill/>
              <a:prstDash val="solid"/>
              <a:miter/>
            </a:ln>
          </p:spPr>
          <p:txBody>
            <a:bodyPr rtlCol="0" anchor="ctr"/>
            <a:lstStyle/>
            <a:p>
              <a:endParaRPr lang="zh-CN" altLang="en-US"/>
            </a:p>
          </p:txBody>
        </p:sp>
        <p:sp>
          <p:nvSpPr>
            <p:cNvPr id="119" name="任意多边形: 形状 118">
              <a:extLst>
                <a:ext uri="{FF2B5EF4-FFF2-40B4-BE49-F238E27FC236}">
                  <a16:creationId xmlns:a16="http://schemas.microsoft.com/office/drawing/2014/main" id="{9CB33D6F-DA7E-227F-ADBC-A3BDC855B88D}"/>
                </a:ext>
              </a:extLst>
            </p:cNvPr>
            <p:cNvSpPr/>
            <p:nvPr/>
          </p:nvSpPr>
          <p:spPr>
            <a:xfrm>
              <a:off x="6146879" y="4516090"/>
              <a:ext cx="96599" cy="53145"/>
            </a:xfrm>
            <a:custGeom>
              <a:avLst/>
              <a:gdLst>
                <a:gd name="connsiteX0" fmla="*/ 53672 w 96599"/>
                <a:gd name="connsiteY0" fmla="*/ 50109 h 53145"/>
                <a:gd name="connsiteX1" fmla="*/ 91360 w 96599"/>
                <a:gd name="connsiteY1" fmla="*/ 28409 h 53145"/>
                <a:gd name="connsiteX2" fmla="*/ 92959 w 96599"/>
                <a:gd name="connsiteY2" fmla="*/ 17902 h 53145"/>
                <a:gd name="connsiteX3" fmla="*/ 60982 w 96599"/>
                <a:gd name="connsiteY3" fmla="*/ 1227 h 53145"/>
                <a:gd name="connsiteX4" fmla="*/ 42023 w 96599"/>
                <a:gd name="connsiteY4" fmla="*/ 2597 h 53145"/>
                <a:gd name="connsiteX5" fmla="*/ 4333 w 96599"/>
                <a:gd name="connsiteY5" fmla="*/ 24297 h 53145"/>
                <a:gd name="connsiteX6" fmla="*/ 2734 w 96599"/>
                <a:gd name="connsiteY6" fmla="*/ 34804 h 53145"/>
                <a:gd name="connsiteX7" fmla="*/ 34713 w 96599"/>
                <a:gd name="connsiteY7" fmla="*/ 51479 h 53145"/>
                <a:gd name="connsiteX8" fmla="*/ 53672 w 96599"/>
                <a:gd name="connsiteY8" fmla="*/ 50109 h 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45">
                  <a:moveTo>
                    <a:pt x="53672" y="50109"/>
                  </a:moveTo>
                  <a:lnTo>
                    <a:pt x="91360" y="28409"/>
                  </a:lnTo>
                  <a:cubicBezTo>
                    <a:pt x="97071" y="25211"/>
                    <a:pt x="97756" y="20415"/>
                    <a:pt x="92959" y="17902"/>
                  </a:cubicBezTo>
                  <a:lnTo>
                    <a:pt x="60982" y="1227"/>
                  </a:lnTo>
                  <a:cubicBezTo>
                    <a:pt x="54768" y="-1103"/>
                    <a:pt x="47847" y="-600"/>
                    <a:pt x="42023" y="2597"/>
                  </a:cubicBezTo>
                  <a:lnTo>
                    <a:pt x="4333" y="24297"/>
                  </a:lnTo>
                  <a:cubicBezTo>
                    <a:pt x="-1377" y="27495"/>
                    <a:pt x="-2062" y="32063"/>
                    <a:pt x="2734" y="34804"/>
                  </a:cubicBezTo>
                  <a:lnTo>
                    <a:pt x="34713" y="51479"/>
                  </a:lnTo>
                  <a:cubicBezTo>
                    <a:pt x="40925" y="53809"/>
                    <a:pt x="47847" y="53306"/>
                    <a:pt x="53672" y="50109"/>
                  </a:cubicBezTo>
                  <a:close/>
                </a:path>
              </a:pathLst>
            </a:custGeom>
            <a:solidFill>
              <a:srgbClr val="A2B7EB"/>
            </a:solidFill>
            <a:ln w="22838" cap="flat">
              <a:noFill/>
              <a:prstDash val="solid"/>
              <a:miter/>
            </a:ln>
          </p:spPr>
          <p:txBody>
            <a:bodyPr rtlCol="0" anchor="ctr"/>
            <a:lstStyle/>
            <a:p>
              <a:endParaRPr lang="zh-CN" altLang="en-US"/>
            </a:p>
          </p:txBody>
        </p:sp>
        <p:sp>
          <p:nvSpPr>
            <p:cNvPr id="120" name="任意多边形: 形状 119">
              <a:extLst>
                <a:ext uri="{FF2B5EF4-FFF2-40B4-BE49-F238E27FC236}">
                  <a16:creationId xmlns:a16="http://schemas.microsoft.com/office/drawing/2014/main" id="{570C7542-AB15-051D-86F9-7BE9CE06085A}"/>
                </a:ext>
              </a:extLst>
            </p:cNvPr>
            <p:cNvSpPr/>
            <p:nvPr/>
          </p:nvSpPr>
          <p:spPr>
            <a:xfrm>
              <a:off x="6068303" y="4561317"/>
              <a:ext cx="96599" cy="53912"/>
            </a:xfrm>
            <a:custGeom>
              <a:avLst/>
              <a:gdLst>
                <a:gd name="connsiteX0" fmla="*/ 53672 w 96599"/>
                <a:gd name="connsiteY0" fmla="*/ 50109 h 53912"/>
                <a:gd name="connsiteX1" fmla="*/ 91360 w 96599"/>
                <a:gd name="connsiteY1" fmla="*/ 28409 h 53912"/>
                <a:gd name="connsiteX2" fmla="*/ 92959 w 96599"/>
                <a:gd name="connsiteY2" fmla="*/ 17902 h 53912"/>
                <a:gd name="connsiteX3" fmla="*/ 60982 w 96599"/>
                <a:gd name="connsiteY3" fmla="*/ 1227 h 53912"/>
                <a:gd name="connsiteX4" fmla="*/ 42023 w 96599"/>
                <a:gd name="connsiteY4" fmla="*/ 2597 h 53912"/>
                <a:gd name="connsiteX5" fmla="*/ 4333 w 96599"/>
                <a:gd name="connsiteY5" fmla="*/ 25439 h 53912"/>
                <a:gd name="connsiteX6" fmla="*/ 2734 w 96599"/>
                <a:gd name="connsiteY6" fmla="*/ 35946 h 53912"/>
                <a:gd name="connsiteX7" fmla="*/ 34484 w 96599"/>
                <a:gd name="connsiteY7" fmla="*/ 52621 h 53912"/>
                <a:gd name="connsiteX8" fmla="*/ 53672 w 96599"/>
                <a:gd name="connsiteY8" fmla="*/ 50109 h 53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912">
                  <a:moveTo>
                    <a:pt x="53672" y="50109"/>
                  </a:moveTo>
                  <a:lnTo>
                    <a:pt x="91360" y="28409"/>
                  </a:lnTo>
                  <a:cubicBezTo>
                    <a:pt x="97071" y="25210"/>
                    <a:pt x="97756" y="20414"/>
                    <a:pt x="92959" y="17902"/>
                  </a:cubicBezTo>
                  <a:lnTo>
                    <a:pt x="60982" y="1227"/>
                  </a:lnTo>
                  <a:cubicBezTo>
                    <a:pt x="54768" y="-1103"/>
                    <a:pt x="47847" y="-600"/>
                    <a:pt x="42023" y="2597"/>
                  </a:cubicBezTo>
                  <a:lnTo>
                    <a:pt x="4333" y="25439"/>
                  </a:lnTo>
                  <a:cubicBezTo>
                    <a:pt x="-1377" y="28637"/>
                    <a:pt x="-2062" y="33434"/>
                    <a:pt x="2734" y="35946"/>
                  </a:cubicBezTo>
                  <a:lnTo>
                    <a:pt x="34484" y="52621"/>
                  </a:lnTo>
                  <a:cubicBezTo>
                    <a:pt x="40925" y="54676"/>
                    <a:pt x="47962" y="53740"/>
                    <a:pt x="53672" y="50109"/>
                  </a:cubicBezTo>
                  <a:close/>
                </a:path>
              </a:pathLst>
            </a:custGeom>
            <a:solidFill>
              <a:srgbClr val="A2B7EB"/>
            </a:solidFill>
            <a:ln w="22838" cap="flat">
              <a:noFill/>
              <a:prstDash val="solid"/>
              <a:miter/>
            </a:ln>
          </p:spPr>
          <p:txBody>
            <a:bodyPr rtlCol="0" anchor="ctr"/>
            <a:lstStyle/>
            <a:p>
              <a:endParaRPr lang="zh-CN" altLang="en-US"/>
            </a:p>
          </p:txBody>
        </p:sp>
        <p:sp>
          <p:nvSpPr>
            <p:cNvPr id="121" name="任意多边形: 形状 120">
              <a:extLst>
                <a:ext uri="{FF2B5EF4-FFF2-40B4-BE49-F238E27FC236}">
                  <a16:creationId xmlns:a16="http://schemas.microsoft.com/office/drawing/2014/main" id="{47A3734B-DEA6-72F6-F684-843CB2DC7E96}"/>
                </a:ext>
              </a:extLst>
            </p:cNvPr>
            <p:cNvSpPr/>
            <p:nvPr/>
          </p:nvSpPr>
          <p:spPr>
            <a:xfrm>
              <a:off x="5989499" y="4606494"/>
              <a:ext cx="96713" cy="53329"/>
            </a:xfrm>
            <a:custGeom>
              <a:avLst/>
              <a:gdLst>
                <a:gd name="connsiteX0" fmla="*/ 53672 w 96713"/>
                <a:gd name="connsiteY0" fmla="*/ 50158 h 53329"/>
                <a:gd name="connsiteX1" fmla="*/ 91589 w 96713"/>
                <a:gd name="connsiteY1" fmla="*/ 28459 h 53329"/>
                <a:gd name="connsiteX2" fmla="*/ 92959 w 96713"/>
                <a:gd name="connsiteY2" fmla="*/ 17951 h 53329"/>
                <a:gd name="connsiteX3" fmla="*/ 61210 w 96713"/>
                <a:gd name="connsiteY3" fmla="*/ 1277 h 53329"/>
                <a:gd name="connsiteX4" fmla="*/ 42022 w 96713"/>
                <a:gd name="connsiteY4" fmla="*/ 2648 h 53329"/>
                <a:gd name="connsiteX5" fmla="*/ 4333 w 96713"/>
                <a:gd name="connsiteY5" fmla="*/ 24347 h 53329"/>
                <a:gd name="connsiteX6" fmla="*/ 2735 w 96713"/>
                <a:gd name="connsiteY6" fmla="*/ 34855 h 53329"/>
                <a:gd name="connsiteX7" fmla="*/ 34713 w 96713"/>
                <a:gd name="connsiteY7" fmla="*/ 51529 h 53329"/>
                <a:gd name="connsiteX8" fmla="*/ 53672 w 96713"/>
                <a:gd name="connsiteY8" fmla="*/ 50158 h 5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713" h="53329">
                  <a:moveTo>
                    <a:pt x="53672" y="50158"/>
                  </a:moveTo>
                  <a:lnTo>
                    <a:pt x="91589" y="28459"/>
                  </a:lnTo>
                  <a:cubicBezTo>
                    <a:pt x="97072" y="25261"/>
                    <a:pt x="97985" y="20464"/>
                    <a:pt x="92959" y="17951"/>
                  </a:cubicBezTo>
                  <a:lnTo>
                    <a:pt x="61210" y="1277"/>
                  </a:lnTo>
                  <a:cubicBezTo>
                    <a:pt x="54928" y="-1121"/>
                    <a:pt x="47915" y="-619"/>
                    <a:pt x="42022" y="2648"/>
                  </a:cubicBezTo>
                  <a:lnTo>
                    <a:pt x="4333" y="24347"/>
                  </a:lnTo>
                  <a:cubicBezTo>
                    <a:pt x="-1377" y="27545"/>
                    <a:pt x="-2062" y="32342"/>
                    <a:pt x="2735" y="34855"/>
                  </a:cubicBezTo>
                  <a:lnTo>
                    <a:pt x="34713" y="51529"/>
                  </a:lnTo>
                  <a:cubicBezTo>
                    <a:pt x="40903" y="54042"/>
                    <a:pt x="47915" y="53539"/>
                    <a:pt x="53672" y="50158"/>
                  </a:cubicBezTo>
                  <a:close/>
                </a:path>
              </a:pathLst>
            </a:custGeom>
            <a:solidFill>
              <a:srgbClr val="A2B7EB"/>
            </a:solidFill>
            <a:ln w="22838" cap="flat">
              <a:noFill/>
              <a:prstDash val="solid"/>
              <a:miter/>
            </a:ln>
          </p:spPr>
          <p:txBody>
            <a:bodyPr rtlCol="0" anchor="ctr"/>
            <a:lstStyle/>
            <a:p>
              <a:endParaRPr lang="zh-CN" altLang="en-US"/>
            </a:p>
          </p:txBody>
        </p:sp>
        <p:sp>
          <p:nvSpPr>
            <p:cNvPr id="122" name="任意多边形: 形状 121">
              <a:extLst>
                <a:ext uri="{FF2B5EF4-FFF2-40B4-BE49-F238E27FC236}">
                  <a16:creationId xmlns:a16="http://schemas.microsoft.com/office/drawing/2014/main" id="{3D88B00C-1288-1655-E2D4-6FECF5ABEC3C}"/>
                </a:ext>
              </a:extLst>
            </p:cNvPr>
            <p:cNvSpPr/>
            <p:nvPr/>
          </p:nvSpPr>
          <p:spPr>
            <a:xfrm>
              <a:off x="5910925" y="4650856"/>
              <a:ext cx="96598" cy="53642"/>
            </a:xfrm>
            <a:custGeom>
              <a:avLst/>
              <a:gdLst>
                <a:gd name="connsiteX0" fmla="*/ 53671 w 96598"/>
                <a:gd name="connsiteY0" fmla="*/ 51251 h 53642"/>
                <a:gd name="connsiteX1" fmla="*/ 91361 w 96598"/>
                <a:gd name="connsiteY1" fmla="*/ 28409 h 53642"/>
                <a:gd name="connsiteX2" fmla="*/ 92958 w 96598"/>
                <a:gd name="connsiteY2" fmla="*/ 17901 h 53642"/>
                <a:gd name="connsiteX3" fmla="*/ 60981 w 96598"/>
                <a:gd name="connsiteY3" fmla="*/ 1227 h 53642"/>
                <a:gd name="connsiteX4" fmla="*/ 42022 w 96598"/>
                <a:gd name="connsiteY4" fmla="*/ 2598 h 53642"/>
                <a:gd name="connsiteX5" fmla="*/ 4334 w 96598"/>
                <a:gd name="connsiteY5" fmla="*/ 24297 h 53642"/>
                <a:gd name="connsiteX6" fmla="*/ 2735 w 96598"/>
                <a:gd name="connsiteY6" fmla="*/ 34805 h 53642"/>
                <a:gd name="connsiteX7" fmla="*/ 34712 w 96598"/>
                <a:gd name="connsiteY7" fmla="*/ 51479 h 53642"/>
                <a:gd name="connsiteX8" fmla="*/ 53671 w 96598"/>
                <a:gd name="connsiteY8" fmla="*/ 51251 h 53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3642">
                  <a:moveTo>
                    <a:pt x="53671" y="51251"/>
                  </a:moveTo>
                  <a:lnTo>
                    <a:pt x="91361" y="28409"/>
                  </a:lnTo>
                  <a:cubicBezTo>
                    <a:pt x="97071" y="25211"/>
                    <a:pt x="97756" y="20642"/>
                    <a:pt x="92958" y="17901"/>
                  </a:cubicBezTo>
                  <a:lnTo>
                    <a:pt x="60981" y="1227"/>
                  </a:lnTo>
                  <a:cubicBezTo>
                    <a:pt x="54767" y="-1103"/>
                    <a:pt x="47847" y="-600"/>
                    <a:pt x="42022" y="2598"/>
                  </a:cubicBezTo>
                  <a:lnTo>
                    <a:pt x="4334" y="24297"/>
                  </a:lnTo>
                  <a:cubicBezTo>
                    <a:pt x="-1377" y="27495"/>
                    <a:pt x="-2063" y="32292"/>
                    <a:pt x="2735" y="34805"/>
                  </a:cubicBezTo>
                  <a:lnTo>
                    <a:pt x="34712" y="51479"/>
                  </a:lnTo>
                  <a:cubicBezTo>
                    <a:pt x="40766" y="54151"/>
                    <a:pt x="47686" y="54060"/>
                    <a:pt x="53671" y="51251"/>
                  </a:cubicBezTo>
                  <a:close/>
                </a:path>
              </a:pathLst>
            </a:custGeom>
            <a:solidFill>
              <a:srgbClr val="A2B7EB"/>
            </a:solidFill>
            <a:ln w="22838" cap="flat">
              <a:noFill/>
              <a:prstDash val="solid"/>
              <a:miter/>
            </a:ln>
          </p:spPr>
          <p:txBody>
            <a:bodyPr rtlCol="0" anchor="ctr"/>
            <a:lstStyle/>
            <a:p>
              <a:endParaRPr lang="zh-CN" altLang="en-US"/>
            </a:p>
          </p:txBody>
        </p:sp>
        <p:sp>
          <p:nvSpPr>
            <p:cNvPr id="123" name="任意多边形: 形状 122">
              <a:extLst>
                <a:ext uri="{FF2B5EF4-FFF2-40B4-BE49-F238E27FC236}">
                  <a16:creationId xmlns:a16="http://schemas.microsoft.com/office/drawing/2014/main" id="{8F8B38B6-7A75-0BEA-BDFE-F1B49DD44222}"/>
                </a:ext>
              </a:extLst>
            </p:cNvPr>
            <p:cNvSpPr/>
            <p:nvPr/>
          </p:nvSpPr>
          <p:spPr>
            <a:xfrm>
              <a:off x="5796467" y="4699887"/>
              <a:ext cx="127515" cy="70978"/>
            </a:xfrm>
            <a:custGeom>
              <a:avLst/>
              <a:gdLst>
                <a:gd name="connsiteX0" fmla="*/ 51408 w 127515"/>
                <a:gd name="connsiteY0" fmla="*/ 68232 h 70978"/>
                <a:gd name="connsiteX1" fmla="*/ 122446 w 127515"/>
                <a:gd name="connsiteY1" fmla="*/ 27345 h 70978"/>
                <a:gd name="connsiteX2" fmla="*/ 124045 w 127515"/>
                <a:gd name="connsiteY2" fmla="*/ 17295 h 70978"/>
                <a:gd name="connsiteX3" fmla="*/ 93436 w 127515"/>
                <a:gd name="connsiteY3" fmla="*/ 1077 h 70978"/>
                <a:gd name="connsiteX4" fmla="*/ 75163 w 127515"/>
                <a:gd name="connsiteY4" fmla="*/ 2448 h 70978"/>
                <a:gd name="connsiteX5" fmla="*/ 4126 w 127515"/>
                <a:gd name="connsiteY5" fmla="*/ 43335 h 70978"/>
                <a:gd name="connsiteX6" fmla="*/ 2755 w 127515"/>
                <a:gd name="connsiteY6" fmla="*/ 53385 h 70978"/>
                <a:gd name="connsiteX7" fmla="*/ 33135 w 127515"/>
                <a:gd name="connsiteY7" fmla="*/ 69374 h 70978"/>
                <a:gd name="connsiteX8" fmla="*/ 51408 w 127515"/>
                <a:gd name="connsiteY8" fmla="*/ 68232 h 70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515" h="70978">
                  <a:moveTo>
                    <a:pt x="51408" y="68232"/>
                  </a:moveTo>
                  <a:lnTo>
                    <a:pt x="122446" y="27345"/>
                  </a:lnTo>
                  <a:cubicBezTo>
                    <a:pt x="127927" y="24148"/>
                    <a:pt x="128613" y="19579"/>
                    <a:pt x="124045" y="17295"/>
                  </a:cubicBezTo>
                  <a:lnTo>
                    <a:pt x="93436" y="1077"/>
                  </a:lnTo>
                  <a:cubicBezTo>
                    <a:pt x="87429" y="-1047"/>
                    <a:pt x="80805" y="-544"/>
                    <a:pt x="75163" y="2448"/>
                  </a:cubicBezTo>
                  <a:lnTo>
                    <a:pt x="4126" y="43335"/>
                  </a:lnTo>
                  <a:cubicBezTo>
                    <a:pt x="-1356" y="46532"/>
                    <a:pt x="-2042" y="50872"/>
                    <a:pt x="2755" y="53385"/>
                  </a:cubicBezTo>
                  <a:lnTo>
                    <a:pt x="33135" y="69374"/>
                  </a:lnTo>
                  <a:cubicBezTo>
                    <a:pt x="39119" y="71567"/>
                    <a:pt x="45742" y="71133"/>
                    <a:pt x="51408" y="68232"/>
                  </a:cubicBezTo>
                  <a:close/>
                </a:path>
              </a:pathLst>
            </a:custGeom>
            <a:solidFill>
              <a:srgbClr val="A2B7EB"/>
            </a:solidFill>
            <a:ln w="22838" cap="flat">
              <a:noFill/>
              <a:prstDash val="solid"/>
              <a:miter/>
            </a:ln>
          </p:spPr>
          <p:txBody>
            <a:bodyPr rtlCol="0" anchor="ctr"/>
            <a:lstStyle/>
            <a:p>
              <a:endParaRPr lang="zh-CN" altLang="en-US"/>
            </a:p>
          </p:txBody>
        </p:sp>
        <p:sp>
          <p:nvSpPr>
            <p:cNvPr id="124" name="任意多边形: 形状 123">
              <a:extLst>
                <a:ext uri="{FF2B5EF4-FFF2-40B4-BE49-F238E27FC236}">
                  <a16:creationId xmlns:a16="http://schemas.microsoft.com/office/drawing/2014/main" id="{5F297402-7179-6782-ADD9-1E8EEC15BC6E}"/>
                </a:ext>
              </a:extLst>
            </p:cNvPr>
            <p:cNvSpPr/>
            <p:nvPr/>
          </p:nvSpPr>
          <p:spPr>
            <a:xfrm>
              <a:off x="6642430" y="4301930"/>
              <a:ext cx="96638" cy="53329"/>
            </a:xfrm>
            <a:custGeom>
              <a:avLst/>
              <a:gdLst>
                <a:gd name="connsiteX0" fmla="*/ 53785 w 96638"/>
                <a:gd name="connsiteY0" fmla="*/ 50242 h 53329"/>
                <a:gd name="connsiteX1" fmla="*/ 91474 w 96638"/>
                <a:gd name="connsiteY1" fmla="*/ 28542 h 53329"/>
                <a:gd name="connsiteX2" fmla="*/ 93073 w 96638"/>
                <a:gd name="connsiteY2" fmla="*/ 18035 h 53329"/>
                <a:gd name="connsiteX3" fmla="*/ 61094 w 96638"/>
                <a:gd name="connsiteY3" fmla="*/ 1360 h 53329"/>
                <a:gd name="connsiteX4" fmla="*/ 42137 w 96638"/>
                <a:gd name="connsiteY4" fmla="*/ 2731 h 53329"/>
                <a:gd name="connsiteX5" fmla="*/ 4219 w 96638"/>
                <a:gd name="connsiteY5" fmla="*/ 24431 h 53329"/>
                <a:gd name="connsiteX6" fmla="*/ 2848 w 96638"/>
                <a:gd name="connsiteY6" fmla="*/ 34938 h 53329"/>
                <a:gd name="connsiteX7" fmla="*/ 34599 w 96638"/>
                <a:gd name="connsiteY7" fmla="*/ 51612 h 53329"/>
                <a:gd name="connsiteX8" fmla="*/ 53785 w 96638"/>
                <a:gd name="connsiteY8" fmla="*/ 50242 h 5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638" h="53329">
                  <a:moveTo>
                    <a:pt x="53785" y="50242"/>
                  </a:moveTo>
                  <a:lnTo>
                    <a:pt x="91474" y="28542"/>
                  </a:lnTo>
                  <a:cubicBezTo>
                    <a:pt x="96956" y="25344"/>
                    <a:pt x="97871" y="20547"/>
                    <a:pt x="93073" y="18035"/>
                  </a:cubicBezTo>
                  <a:lnTo>
                    <a:pt x="61094" y="1360"/>
                  </a:lnTo>
                  <a:cubicBezTo>
                    <a:pt x="54904" y="-1152"/>
                    <a:pt x="47892" y="-649"/>
                    <a:pt x="42137" y="2731"/>
                  </a:cubicBezTo>
                  <a:lnTo>
                    <a:pt x="4219" y="24431"/>
                  </a:lnTo>
                  <a:cubicBezTo>
                    <a:pt x="-1263" y="27628"/>
                    <a:pt x="-2176" y="32425"/>
                    <a:pt x="2848" y="34938"/>
                  </a:cubicBezTo>
                  <a:lnTo>
                    <a:pt x="34599" y="51612"/>
                  </a:lnTo>
                  <a:cubicBezTo>
                    <a:pt x="40881" y="54010"/>
                    <a:pt x="47892" y="53508"/>
                    <a:pt x="53785" y="50242"/>
                  </a:cubicBezTo>
                  <a:close/>
                </a:path>
              </a:pathLst>
            </a:custGeom>
            <a:solidFill>
              <a:srgbClr val="A2B7EB"/>
            </a:solidFill>
            <a:ln w="22838" cap="flat">
              <a:noFill/>
              <a:prstDash val="solid"/>
              <a:miter/>
            </a:ln>
          </p:spPr>
          <p:txBody>
            <a:bodyPr rtlCol="0" anchor="ctr"/>
            <a:lstStyle/>
            <a:p>
              <a:endParaRPr lang="zh-CN" altLang="en-US"/>
            </a:p>
          </p:txBody>
        </p:sp>
        <p:sp>
          <p:nvSpPr>
            <p:cNvPr id="125" name="任意多边形: 形状 124">
              <a:extLst>
                <a:ext uri="{FF2B5EF4-FFF2-40B4-BE49-F238E27FC236}">
                  <a16:creationId xmlns:a16="http://schemas.microsoft.com/office/drawing/2014/main" id="{706B2E8F-1509-75DF-B250-1F4B428B9298}"/>
                </a:ext>
              </a:extLst>
            </p:cNvPr>
            <p:cNvSpPr/>
            <p:nvPr/>
          </p:nvSpPr>
          <p:spPr>
            <a:xfrm>
              <a:off x="6721119" y="4256609"/>
              <a:ext cx="96599" cy="53374"/>
            </a:xfrm>
            <a:custGeom>
              <a:avLst/>
              <a:gdLst>
                <a:gd name="connsiteX0" fmla="*/ 53671 w 96599"/>
                <a:gd name="connsiteY0" fmla="*/ 50337 h 53374"/>
                <a:gd name="connsiteX1" fmla="*/ 91361 w 96599"/>
                <a:gd name="connsiteY1" fmla="*/ 28637 h 53374"/>
                <a:gd name="connsiteX2" fmla="*/ 92960 w 96599"/>
                <a:gd name="connsiteY2" fmla="*/ 18130 h 53374"/>
                <a:gd name="connsiteX3" fmla="*/ 60981 w 96599"/>
                <a:gd name="connsiteY3" fmla="*/ 1227 h 53374"/>
                <a:gd name="connsiteX4" fmla="*/ 42023 w 96599"/>
                <a:gd name="connsiteY4" fmla="*/ 2598 h 53374"/>
                <a:gd name="connsiteX5" fmla="*/ 4334 w 96599"/>
                <a:gd name="connsiteY5" fmla="*/ 24297 h 53374"/>
                <a:gd name="connsiteX6" fmla="*/ 2735 w 96599"/>
                <a:gd name="connsiteY6" fmla="*/ 34804 h 53374"/>
                <a:gd name="connsiteX7" fmla="*/ 34714 w 96599"/>
                <a:gd name="connsiteY7" fmla="*/ 51707 h 53374"/>
                <a:gd name="connsiteX8" fmla="*/ 53671 w 96599"/>
                <a:gd name="connsiteY8" fmla="*/ 50337 h 53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374">
                  <a:moveTo>
                    <a:pt x="53671" y="50337"/>
                  </a:moveTo>
                  <a:lnTo>
                    <a:pt x="91361" y="28637"/>
                  </a:lnTo>
                  <a:cubicBezTo>
                    <a:pt x="97071" y="25211"/>
                    <a:pt x="97757" y="20643"/>
                    <a:pt x="92960" y="18130"/>
                  </a:cubicBezTo>
                  <a:lnTo>
                    <a:pt x="60981" y="1227"/>
                  </a:lnTo>
                  <a:cubicBezTo>
                    <a:pt x="54769" y="-1102"/>
                    <a:pt x="47848" y="-601"/>
                    <a:pt x="42023" y="2598"/>
                  </a:cubicBezTo>
                  <a:lnTo>
                    <a:pt x="4334" y="24297"/>
                  </a:lnTo>
                  <a:cubicBezTo>
                    <a:pt x="-1377" y="27724"/>
                    <a:pt x="-2063" y="32292"/>
                    <a:pt x="2735" y="34804"/>
                  </a:cubicBezTo>
                  <a:lnTo>
                    <a:pt x="34714" y="51707"/>
                  </a:lnTo>
                  <a:cubicBezTo>
                    <a:pt x="40926" y="54037"/>
                    <a:pt x="47848" y="53535"/>
                    <a:pt x="53671" y="50337"/>
                  </a:cubicBezTo>
                  <a:close/>
                </a:path>
              </a:pathLst>
            </a:custGeom>
            <a:solidFill>
              <a:srgbClr val="A2B7EB"/>
            </a:solidFill>
            <a:ln w="22838" cap="flat">
              <a:noFill/>
              <a:prstDash val="solid"/>
              <a:miter/>
            </a:ln>
          </p:spPr>
          <p:txBody>
            <a:bodyPr rtlCol="0" anchor="ctr"/>
            <a:lstStyle/>
            <a:p>
              <a:endParaRPr lang="zh-CN" altLang="en-US"/>
            </a:p>
          </p:txBody>
        </p:sp>
        <p:sp>
          <p:nvSpPr>
            <p:cNvPr id="126" name="任意多边形: 形状 125">
              <a:extLst>
                <a:ext uri="{FF2B5EF4-FFF2-40B4-BE49-F238E27FC236}">
                  <a16:creationId xmlns:a16="http://schemas.microsoft.com/office/drawing/2014/main" id="{698025F3-3874-985A-7947-D3C4C9BDAE13}"/>
                </a:ext>
              </a:extLst>
            </p:cNvPr>
            <p:cNvSpPr/>
            <p:nvPr/>
          </p:nvSpPr>
          <p:spPr>
            <a:xfrm>
              <a:off x="6563283" y="4347290"/>
              <a:ext cx="96598" cy="53374"/>
            </a:xfrm>
            <a:custGeom>
              <a:avLst/>
              <a:gdLst>
                <a:gd name="connsiteX0" fmla="*/ 53671 w 96598"/>
                <a:gd name="connsiteY0" fmla="*/ 50337 h 53374"/>
                <a:gd name="connsiteX1" fmla="*/ 91361 w 96598"/>
                <a:gd name="connsiteY1" fmla="*/ 28637 h 53374"/>
                <a:gd name="connsiteX2" fmla="*/ 92958 w 96598"/>
                <a:gd name="connsiteY2" fmla="*/ 18130 h 53374"/>
                <a:gd name="connsiteX3" fmla="*/ 60981 w 96598"/>
                <a:gd name="connsiteY3" fmla="*/ 1227 h 53374"/>
                <a:gd name="connsiteX4" fmla="*/ 42022 w 96598"/>
                <a:gd name="connsiteY4" fmla="*/ 2598 h 53374"/>
                <a:gd name="connsiteX5" fmla="*/ 4334 w 96598"/>
                <a:gd name="connsiteY5" fmla="*/ 24297 h 53374"/>
                <a:gd name="connsiteX6" fmla="*/ 2735 w 96598"/>
                <a:gd name="connsiteY6" fmla="*/ 34804 h 53374"/>
                <a:gd name="connsiteX7" fmla="*/ 34712 w 96598"/>
                <a:gd name="connsiteY7" fmla="*/ 51707 h 53374"/>
                <a:gd name="connsiteX8" fmla="*/ 53671 w 96598"/>
                <a:gd name="connsiteY8" fmla="*/ 50337 h 53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3374">
                  <a:moveTo>
                    <a:pt x="53671" y="50337"/>
                  </a:moveTo>
                  <a:lnTo>
                    <a:pt x="91361" y="28637"/>
                  </a:lnTo>
                  <a:cubicBezTo>
                    <a:pt x="97071" y="25211"/>
                    <a:pt x="97756" y="20643"/>
                    <a:pt x="92958" y="18130"/>
                  </a:cubicBezTo>
                  <a:lnTo>
                    <a:pt x="60981" y="1227"/>
                  </a:lnTo>
                  <a:cubicBezTo>
                    <a:pt x="54767" y="-1102"/>
                    <a:pt x="47847" y="-601"/>
                    <a:pt x="42022" y="2598"/>
                  </a:cubicBezTo>
                  <a:lnTo>
                    <a:pt x="4334" y="24297"/>
                  </a:lnTo>
                  <a:cubicBezTo>
                    <a:pt x="-1377" y="27495"/>
                    <a:pt x="-2063" y="32292"/>
                    <a:pt x="2735" y="34804"/>
                  </a:cubicBezTo>
                  <a:lnTo>
                    <a:pt x="34712" y="51707"/>
                  </a:lnTo>
                  <a:cubicBezTo>
                    <a:pt x="40926" y="54037"/>
                    <a:pt x="47847" y="53535"/>
                    <a:pt x="53671" y="50337"/>
                  </a:cubicBezTo>
                  <a:close/>
                </a:path>
              </a:pathLst>
            </a:custGeom>
            <a:solidFill>
              <a:srgbClr val="A2B7EB"/>
            </a:solidFill>
            <a:ln w="22838" cap="flat">
              <a:noFill/>
              <a:prstDash val="solid"/>
              <a:miter/>
            </a:ln>
          </p:spPr>
          <p:txBody>
            <a:bodyPr rtlCol="0" anchor="ctr"/>
            <a:lstStyle/>
            <a:p>
              <a:endParaRPr lang="zh-CN" altLang="en-US"/>
            </a:p>
          </p:txBody>
        </p:sp>
        <p:sp>
          <p:nvSpPr>
            <p:cNvPr id="127" name="任意多边形: 形状 126">
              <a:extLst>
                <a:ext uri="{FF2B5EF4-FFF2-40B4-BE49-F238E27FC236}">
                  <a16:creationId xmlns:a16="http://schemas.microsoft.com/office/drawing/2014/main" id="{88879610-9DB2-73E4-41A1-C9714B6CE3AD}"/>
                </a:ext>
              </a:extLst>
            </p:cNvPr>
            <p:cNvSpPr/>
            <p:nvPr/>
          </p:nvSpPr>
          <p:spPr>
            <a:xfrm>
              <a:off x="6484936" y="4390551"/>
              <a:ext cx="96598" cy="54286"/>
            </a:xfrm>
            <a:custGeom>
              <a:avLst/>
              <a:gdLst>
                <a:gd name="connsiteX0" fmla="*/ 53672 w 96598"/>
                <a:gd name="connsiteY0" fmla="*/ 51389 h 54286"/>
                <a:gd name="connsiteX1" fmla="*/ 91360 w 96598"/>
                <a:gd name="connsiteY1" fmla="*/ 28548 h 54286"/>
                <a:gd name="connsiteX2" fmla="*/ 92959 w 96598"/>
                <a:gd name="connsiteY2" fmla="*/ 18041 h 54286"/>
                <a:gd name="connsiteX3" fmla="*/ 61210 w 96598"/>
                <a:gd name="connsiteY3" fmla="*/ 1366 h 54286"/>
                <a:gd name="connsiteX4" fmla="*/ 42022 w 96598"/>
                <a:gd name="connsiteY4" fmla="*/ 2508 h 54286"/>
                <a:gd name="connsiteX5" fmla="*/ 4333 w 96598"/>
                <a:gd name="connsiteY5" fmla="*/ 25349 h 54286"/>
                <a:gd name="connsiteX6" fmla="*/ 2735 w 96598"/>
                <a:gd name="connsiteY6" fmla="*/ 35857 h 54286"/>
                <a:gd name="connsiteX7" fmla="*/ 34713 w 96598"/>
                <a:gd name="connsiteY7" fmla="*/ 52531 h 54286"/>
                <a:gd name="connsiteX8" fmla="*/ 53672 w 96598"/>
                <a:gd name="connsiteY8" fmla="*/ 51389 h 54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4286">
                  <a:moveTo>
                    <a:pt x="53672" y="51389"/>
                  </a:moveTo>
                  <a:lnTo>
                    <a:pt x="91360" y="28548"/>
                  </a:lnTo>
                  <a:cubicBezTo>
                    <a:pt x="97070" y="25349"/>
                    <a:pt x="97756" y="20553"/>
                    <a:pt x="92959" y="18041"/>
                  </a:cubicBezTo>
                  <a:lnTo>
                    <a:pt x="61210" y="1366"/>
                  </a:lnTo>
                  <a:cubicBezTo>
                    <a:pt x="54950" y="-1101"/>
                    <a:pt x="47938" y="-667"/>
                    <a:pt x="42022" y="2508"/>
                  </a:cubicBezTo>
                  <a:lnTo>
                    <a:pt x="4333" y="25349"/>
                  </a:lnTo>
                  <a:cubicBezTo>
                    <a:pt x="-1377" y="28548"/>
                    <a:pt x="-2062" y="33116"/>
                    <a:pt x="2735" y="35857"/>
                  </a:cubicBezTo>
                  <a:lnTo>
                    <a:pt x="34713" y="52531"/>
                  </a:lnTo>
                  <a:cubicBezTo>
                    <a:pt x="40903" y="54930"/>
                    <a:pt x="47825" y="54495"/>
                    <a:pt x="53672" y="51389"/>
                  </a:cubicBezTo>
                  <a:close/>
                </a:path>
              </a:pathLst>
            </a:custGeom>
            <a:solidFill>
              <a:srgbClr val="A2B7EB"/>
            </a:solidFill>
            <a:ln w="22838" cap="flat">
              <a:noFill/>
              <a:prstDash val="solid"/>
              <a:miter/>
            </a:ln>
          </p:spPr>
          <p:txBody>
            <a:bodyPr rtlCol="0" anchor="ctr"/>
            <a:lstStyle/>
            <a:p>
              <a:endParaRPr lang="zh-CN" altLang="en-US"/>
            </a:p>
          </p:txBody>
        </p:sp>
        <p:sp>
          <p:nvSpPr>
            <p:cNvPr id="128" name="任意多边形: 形状 127">
              <a:extLst>
                <a:ext uri="{FF2B5EF4-FFF2-40B4-BE49-F238E27FC236}">
                  <a16:creationId xmlns:a16="http://schemas.microsoft.com/office/drawing/2014/main" id="{0CB9CCCA-EFAA-01D1-5DBE-7F78B3101B09}"/>
                </a:ext>
              </a:extLst>
            </p:cNvPr>
            <p:cNvSpPr/>
            <p:nvPr/>
          </p:nvSpPr>
          <p:spPr>
            <a:xfrm>
              <a:off x="6406361" y="4437515"/>
              <a:ext cx="96599" cy="53196"/>
            </a:xfrm>
            <a:custGeom>
              <a:avLst/>
              <a:gdLst>
                <a:gd name="connsiteX0" fmla="*/ 53672 w 96599"/>
                <a:gd name="connsiteY0" fmla="*/ 50108 h 53196"/>
                <a:gd name="connsiteX1" fmla="*/ 91361 w 96599"/>
                <a:gd name="connsiteY1" fmla="*/ 28409 h 53196"/>
                <a:gd name="connsiteX2" fmla="*/ 92959 w 96599"/>
                <a:gd name="connsiteY2" fmla="*/ 17902 h 53196"/>
                <a:gd name="connsiteX3" fmla="*/ 60981 w 96599"/>
                <a:gd name="connsiteY3" fmla="*/ 1227 h 53196"/>
                <a:gd name="connsiteX4" fmla="*/ 42022 w 96599"/>
                <a:gd name="connsiteY4" fmla="*/ 2598 h 53196"/>
                <a:gd name="connsiteX5" fmla="*/ 4333 w 96599"/>
                <a:gd name="connsiteY5" fmla="*/ 24297 h 53196"/>
                <a:gd name="connsiteX6" fmla="*/ 2735 w 96599"/>
                <a:gd name="connsiteY6" fmla="*/ 34804 h 53196"/>
                <a:gd name="connsiteX7" fmla="*/ 34484 w 96599"/>
                <a:gd name="connsiteY7" fmla="*/ 51479 h 53196"/>
                <a:gd name="connsiteX8" fmla="*/ 53672 w 96599"/>
                <a:gd name="connsiteY8" fmla="*/ 50108 h 5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96">
                  <a:moveTo>
                    <a:pt x="53672" y="50108"/>
                  </a:moveTo>
                  <a:lnTo>
                    <a:pt x="91361" y="28409"/>
                  </a:lnTo>
                  <a:cubicBezTo>
                    <a:pt x="97072" y="25211"/>
                    <a:pt x="97756" y="20415"/>
                    <a:pt x="92959" y="17902"/>
                  </a:cubicBezTo>
                  <a:lnTo>
                    <a:pt x="60981" y="1227"/>
                  </a:lnTo>
                  <a:cubicBezTo>
                    <a:pt x="54768" y="-1103"/>
                    <a:pt x="47847" y="-600"/>
                    <a:pt x="42022" y="2598"/>
                  </a:cubicBezTo>
                  <a:lnTo>
                    <a:pt x="4333" y="24297"/>
                  </a:lnTo>
                  <a:cubicBezTo>
                    <a:pt x="-1377" y="27495"/>
                    <a:pt x="-2062" y="32292"/>
                    <a:pt x="2735" y="34804"/>
                  </a:cubicBezTo>
                  <a:lnTo>
                    <a:pt x="34484" y="51479"/>
                  </a:lnTo>
                  <a:cubicBezTo>
                    <a:pt x="40766" y="53878"/>
                    <a:pt x="47779" y="53375"/>
                    <a:pt x="53672" y="50108"/>
                  </a:cubicBezTo>
                  <a:close/>
                </a:path>
              </a:pathLst>
            </a:custGeom>
            <a:solidFill>
              <a:srgbClr val="A2B7EB"/>
            </a:solidFill>
            <a:ln w="22838" cap="flat">
              <a:noFill/>
              <a:prstDash val="solid"/>
              <a:miter/>
            </a:ln>
          </p:spPr>
          <p:txBody>
            <a:bodyPr rtlCol="0" anchor="ctr"/>
            <a:lstStyle/>
            <a:p>
              <a:endParaRPr lang="zh-CN" altLang="en-US"/>
            </a:p>
          </p:txBody>
        </p:sp>
        <p:sp>
          <p:nvSpPr>
            <p:cNvPr id="129" name="任意多边形: 形状 128">
              <a:extLst>
                <a:ext uri="{FF2B5EF4-FFF2-40B4-BE49-F238E27FC236}">
                  <a16:creationId xmlns:a16="http://schemas.microsoft.com/office/drawing/2014/main" id="{6A4ACFB4-E221-A72C-3FA1-2F4517A0CC76}"/>
                </a:ext>
              </a:extLst>
            </p:cNvPr>
            <p:cNvSpPr/>
            <p:nvPr/>
          </p:nvSpPr>
          <p:spPr>
            <a:xfrm>
              <a:off x="6327557" y="4482970"/>
              <a:ext cx="96599" cy="53374"/>
            </a:xfrm>
            <a:custGeom>
              <a:avLst/>
              <a:gdLst>
                <a:gd name="connsiteX0" fmla="*/ 53671 w 96599"/>
                <a:gd name="connsiteY0" fmla="*/ 50337 h 53374"/>
                <a:gd name="connsiteX1" fmla="*/ 91361 w 96599"/>
                <a:gd name="connsiteY1" fmla="*/ 28637 h 53374"/>
                <a:gd name="connsiteX2" fmla="*/ 92960 w 96599"/>
                <a:gd name="connsiteY2" fmla="*/ 18130 h 53374"/>
                <a:gd name="connsiteX3" fmla="*/ 60981 w 96599"/>
                <a:gd name="connsiteY3" fmla="*/ 1227 h 53374"/>
                <a:gd name="connsiteX4" fmla="*/ 42022 w 96599"/>
                <a:gd name="connsiteY4" fmla="*/ 2598 h 53374"/>
                <a:gd name="connsiteX5" fmla="*/ 4334 w 96599"/>
                <a:gd name="connsiteY5" fmla="*/ 24297 h 53374"/>
                <a:gd name="connsiteX6" fmla="*/ 2735 w 96599"/>
                <a:gd name="connsiteY6" fmla="*/ 34805 h 53374"/>
                <a:gd name="connsiteX7" fmla="*/ 34712 w 96599"/>
                <a:gd name="connsiteY7" fmla="*/ 51707 h 53374"/>
                <a:gd name="connsiteX8" fmla="*/ 53671 w 96599"/>
                <a:gd name="connsiteY8" fmla="*/ 50337 h 53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374">
                  <a:moveTo>
                    <a:pt x="53671" y="50337"/>
                  </a:moveTo>
                  <a:lnTo>
                    <a:pt x="91361" y="28637"/>
                  </a:lnTo>
                  <a:cubicBezTo>
                    <a:pt x="97071" y="25211"/>
                    <a:pt x="97756" y="20643"/>
                    <a:pt x="92960" y="18130"/>
                  </a:cubicBezTo>
                  <a:lnTo>
                    <a:pt x="60981" y="1227"/>
                  </a:lnTo>
                  <a:cubicBezTo>
                    <a:pt x="54769" y="-1103"/>
                    <a:pt x="47847" y="-600"/>
                    <a:pt x="42022" y="2598"/>
                  </a:cubicBezTo>
                  <a:lnTo>
                    <a:pt x="4334" y="24297"/>
                  </a:lnTo>
                  <a:cubicBezTo>
                    <a:pt x="-1377" y="27724"/>
                    <a:pt x="-2063" y="32292"/>
                    <a:pt x="2735" y="34805"/>
                  </a:cubicBezTo>
                  <a:lnTo>
                    <a:pt x="34712" y="51707"/>
                  </a:lnTo>
                  <a:cubicBezTo>
                    <a:pt x="40926" y="54037"/>
                    <a:pt x="47847" y="53535"/>
                    <a:pt x="53671" y="50337"/>
                  </a:cubicBezTo>
                  <a:close/>
                </a:path>
              </a:pathLst>
            </a:custGeom>
            <a:solidFill>
              <a:srgbClr val="A2B7EB"/>
            </a:solidFill>
            <a:ln w="22838" cap="flat">
              <a:noFill/>
              <a:prstDash val="solid"/>
              <a:miter/>
            </a:ln>
          </p:spPr>
          <p:txBody>
            <a:bodyPr rtlCol="0" anchor="ctr"/>
            <a:lstStyle/>
            <a:p>
              <a:endParaRPr lang="zh-CN" altLang="en-US"/>
            </a:p>
          </p:txBody>
        </p:sp>
        <p:sp>
          <p:nvSpPr>
            <p:cNvPr id="130" name="任意多边形: 形状 129">
              <a:extLst>
                <a:ext uri="{FF2B5EF4-FFF2-40B4-BE49-F238E27FC236}">
                  <a16:creationId xmlns:a16="http://schemas.microsoft.com/office/drawing/2014/main" id="{F3D4AF27-74B3-95CB-6787-9DBCD5AD4B3F}"/>
                </a:ext>
              </a:extLst>
            </p:cNvPr>
            <p:cNvSpPr/>
            <p:nvPr/>
          </p:nvSpPr>
          <p:spPr>
            <a:xfrm>
              <a:off x="6248753" y="4528832"/>
              <a:ext cx="96599" cy="53195"/>
            </a:xfrm>
            <a:custGeom>
              <a:avLst/>
              <a:gdLst>
                <a:gd name="connsiteX0" fmla="*/ 53671 w 96599"/>
                <a:gd name="connsiteY0" fmla="*/ 50158 h 53195"/>
                <a:gd name="connsiteX1" fmla="*/ 91361 w 96599"/>
                <a:gd name="connsiteY1" fmla="*/ 28458 h 53195"/>
                <a:gd name="connsiteX2" fmla="*/ 92960 w 96599"/>
                <a:gd name="connsiteY2" fmla="*/ 17951 h 53195"/>
                <a:gd name="connsiteX3" fmla="*/ 61209 w 96599"/>
                <a:gd name="connsiteY3" fmla="*/ 1277 h 53195"/>
                <a:gd name="connsiteX4" fmla="*/ 42022 w 96599"/>
                <a:gd name="connsiteY4" fmla="*/ 2648 h 53195"/>
                <a:gd name="connsiteX5" fmla="*/ 4334 w 96599"/>
                <a:gd name="connsiteY5" fmla="*/ 24347 h 53195"/>
                <a:gd name="connsiteX6" fmla="*/ 2735 w 96599"/>
                <a:gd name="connsiteY6" fmla="*/ 34854 h 53195"/>
                <a:gd name="connsiteX7" fmla="*/ 34714 w 96599"/>
                <a:gd name="connsiteY7" fmla="*/ 51529 h 53195"/>
                <a:gd name="connsiteX8" fmla="*/ 53671 w 96599"/>
                <a:gd name="connsiteY8" fmla="*/ 50158 h 5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95">
                  <a:moveTo>
                    <a:pt x="53671" y="50158"/>
                  </a:moveTo>
                  <a:lnTo>
                    <a:pt x="91361" y="28458"/>
                  </a:lnTo>
                  <a:cubicBezTo>
                    <a:pt x="97071" y="25261"/>
                    <a:pt x="97756" y="20464"/>
                    <a:pt x="92960" y="17951"/>
                  </a:cubicBezTo>
                  <a:lnTo>
                    <a:pt x="61209" y="1277"/>
                  </a:lnTo>
                  <a:cubicBezTo>
                    <a:pt x="54927" y="-1121"/>
                    <a:pt x="47916" y="-619"/>
                    <a:pt x="42022" y="2648"/>
                  </a:cubicBezTo>
                  <a:lnTo>
                    <a:pt x="4334" y="24347"/>
                  </a:lnTo>
                  <a:cubicBezTo>
                    <a:pt x="-1377" y="27545"/>
                    <a:pt x="-2063" y="32342"/>
                    <a:pt x="2735" y="34854"/>
                  </a:cubicBezTo>
                  <a:lnTo>
                    <a:pt x="34714" y="51529"/>
                  </a:lnTo>
                  <a:cubicBezTo>
                    <a:pt x="40926" y="53858"/>
                    <a:pt x="47847" y="53356"/>
                    <a:pt x="53671" y="50158"/>
                  </a:cubicBezTo>
                  <a:close/>
                </a:path>
              </a:pathLst>
            </a:custGeom>
            <a:solidFill>
              <a:srgbClr val="A2B7EB"/>
            </a:solidFill>
            <a:ln w="22838" cap="flat">
              <a:noFill/>
              <a:prstDash val="solid"/>
              <a:miter/>
            </a:ln>
          </p:spPr>
          <p:txBody>
            <a:bodyPr rtlCol="0" anchor="ctr"/>
            <a:lstStyle/>
            <a:p>
              <a:endParaRPr lang="zh-CN" altLang="en-US"/>
            </a:p>
          </p:txBody>
        </p:sp>
        <p:sp>
          <p:nvSpPr>
            <p:cNvPr id="131" name="任意多边形: 形状 130">
              <a:extLst>
                <a:ext uri="{FF2B5EF4-FFF2-40B4-BE49-F238E27FC236}">
                  <a16:creationId xmlns:a16="http://schemas.microsoft.com/office/drawing/2014/main" id="{1DE3660E-AC70-25C0-EE43-C100DA5D587D}"/>
                </a:ext>
              </a:extLst>
            </p:cNvPr>
            <p:cNvSpPr/>
            <p:nvPr/>
          </p:nvSpPr>
          <p:spPr>
            <a:xfrm>
              <a:off x="6170177" y="4573423"/>
              <a:ext cx="96599" cy="53320"/>
            </a:xfrm>
            <a:custGeom>
              <a:avLst/>
              <a:gdLst>
                <a:gd name="connsiteX0" fmla="*/ 53671 w 96599"/>
                <a:gd name="connsiteY0" fmla="*/ 51250 h 53320"/>
                <a:gd name="connsiteX1" fmla="*/ 91361 w 96599"/>
                <a:gd name="connsiteY1" fmla="*/ 28409 h 53320"/>
                <a:gd name="connsiteX2" fmla="*/ 92960 w 96599"/>
                <a:gd name="connsiteY2" fmla="*/ 18130 h 53320"/>
                <a:gd name="connsiteX3" fmla="*/ 60981 w 96599"/>
                <a:gd name="connsiteY3" fmla="*/ 1227 h 53320"/>
                <a:gd name="connsiteX4" fmla="*/ 42023 w 96599"/>
                <a:gd name="connsiteY4" fmla="*/ 2597 h 53320"/>
                <a:gd name="connsiteX5" fmla="*/ 4334 w 96599"/>
                <a:gd name="connsiteY5" fmla="*/ 24297 h 53320"/>
                <a:gd name="connsiteX6" fmla="*/ 2735 w 96599"/>
                <a:gd name="connsiteY6" fmla="*/ 34804 h 53320"/>
                <a:gd name="connsiteX7" fmla="*/ 35627 w 96599"/>
                <a:gd name="connsiteY7" fmla="*/ 51250 h 53320"/>
                <a:gd name="connsiteX8" fmla="*/ 53671 w 96599"/>
                <a:gd name="connsiteY8" fmla="*/ 51250 h 5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320">
                  <a:moveTo>
                    <a:pt x="53671" y="51250"/>
                  </a:moveTo>
                  <a:lnTo>
                    <a:pt x="91361" y="28409"/>
                  </a:lnTo>
                  <a:cubicBezTo>
                    <a:pt x="97071" y="25210"/>
                    <a:pt x="97756" y="20643"/>
                    <a:pt x="92960" y="18130"/>
                  </a:cubicBezTo>
                  <a:lnTo>
                    <a:pt x="60981" y="1227"/>
                  </a:lnTo>
                  <a:cubicBezTo>
                    <a:pt x="54769" y="-1103"/>
                    <a:pt x="47847" y="-600"/>
                    <a:pt x="42023" y="2597"/>
                  </a:cubicBezTo>
                  <a:lnTo>
                    <a:pt x="4334" y="24297"/>
                  </a:lnTo>
                  <a:cubicBezTo>
                    <a:pt x="-1377" y="27495"/>
                    <a:pt x="-2063" y="32292"/>
                    <a:pt x="2735" y="34804"/>
                  </a:cubicBezTo>
                  <a:lnTo>
                    <a:pt x="35627" y="51250"/>
                  </a:lnTo>
                  <a:cubicBezTo>
                    <a:pt x="41383" y="53717"/>
                    <a:pt x="47916" y="53717"/>
                    <a:pt x="53671" y="51250"/>
                  </a:cubicBezTo>
                  <a:close/>
                </a:path>
              </a:pathLst>
            </a:custGeom>
            <a:solidFill>
              <a:srgbClr val="A2B7EB"/>
            </a:solidFill>
            <a:ln w="22838" cap="flat">
              <a:noFill/>
              <a:prstDash val="solid"/>
              <a:miter/>
            </a:ln>
          </p:spPr>
          <p:txBody>
            <a:bodyPr rtlCol="0" anchor="ctr"/>
            <a:lstStyle/>
            <a:p>
              <a:endParaRPr lang="zh-CN" altLang="en-US"/>
            </a:p>
          </p:txBody>
        </p:sp>
        <p:sp>
          <p:nvSpPr>
            <p:cNvPr id="132" name="任意多边形: 形状 131">
              <a:extLst>
                <a:ext uri="{FF2B5EF4-FFF2-40B4-BE49-F238E27FC236}">
                  <a16:creationId xmlns:a16="http://schemas.microsoft.com/office/drawing/2014/main" id="{F714D0CD-03E3-3D9E-5D5D-F1F5A69E66D7}"/>
                </a:ext>
              </a:extLst>
            </p:cNvPr>
            <p:cNvSpPr/>
            <p:nvPr/>
          </p:nvSpPr>
          <p:spPr>
            <a:xfrm>
              <a:off x="6091602" y="4618876"/>
              <a:ext cx="96599" cy="53821"/>
            </a:xfrm>
            <a:custGeom>
              <a:avLst/>
              <a:gdLst>
                <a:gd name="connsiteX0" fmla="*/ 53444 w 96599"/>
                <a:gd name="connsiteY0" fmla="*/ 51481 h 53821"/>
                <a:gd name="connsiteX1" fmla="*/ 91361 w 96599"/>
                <a:gd name="connsiteY1" fmla="*/ 28639 h 53821"/>
                <a:gd name="connsiteX2" fmla="*/ 92960 w 96599"/>
                <a:gd name="connsiteY2" fmla="*/ 18132 h 53821"/>
                <a:gd name="connsiteX3" fmla="*/ 60981 w 96599"/>
                <a:gd name="connsiteY3" fmla="*/ 1457 h 53821"/>
                <a:gd name="connsiteX4" fmla="*/ 42023 w 96599"/>
                <a:gd name="connsiteY4" fmla="*/ 2599 h 53821"/>
                <a:gd name="connsiteX5" fmla="*/ 4334 w 96599"/>
                <a:gd name="connsiteY5" fmla="*/ 24299 h 53821"/>
                <a:gd name="connsiteX6" fmla="*/ 2735 w 96599"/>
                <a:gd name="connsiteY6" fmla="*/ 34806 h 53821"/>
                <a:gd name="connsiteX7" fmla="*/ 34714 w 96599"/>
                <a:gd name="connsiteY7" fmla="*/ 51709 h 53821"/>
                <a:gd name="connsiteX8" fmla="*/ 53444 w 96599"/>
                <a:gd name="connsiteY8" fmla="*/ 51481 h 5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821">
                  <a:moveTo>
                    <a:pt x="53444" y="51481"/>
                  </a:moveTo>
                  <a:lnTo>
                    <a:pt x="91361" y="28639"/>
                  </a:lnTo>
                  <a:cubicBezTo>
                    <a:pt x="97071" y="25441"/>
                    <a:pt x="97757" y="20644"/>
                    <a:pt x="92960" y="18132"/>
                  </a:cubicBezTo>
                  <a:lnTo>
                    <a:pt x="60981" y="1457"/>
                  </a:lnTo>
                  <a:cubicBezTo>
                    <a:pt x="54837" y="-1124"/>
                    <a:pt x="47824" y="-713"/>
                    <a:pt x="42023" y="2599"/>
                  </a:cubicBezTo>
                  <a:lnTo>
                    <a:pt x="4334" y="24299"/>
                  </a:lnTo>
                  <a:cubicBezTo>
                    <a:pt x="-1377" y="27725"/>
                    <a:pt x="-2063" y="32294"/>
                    <a:pt x="2735" y="34806"/>
                  </a:cubicBezTo>
                  <a:lnTo>
                    <a:pt x="34714" y="51709"/>
                  </a:lnTo>
                  <a:cubicBezTo>
                    <a:pt x="40697" y="54313"/>
                    <a:pt x="47527" y="54222"/>
                    <a:pt x="53444" y="51481"/>
                  </a:cubicBezTo>
                  <a:close/>
                </a:path>
              </a:pathLst>
            </a:custGeom>
            <a:solidFill>
              <a:srgbClr val="A2B7EB"/>
            </a:solidFill>
            <a:ln w="22838" cap="flat">
              <a:noFill/>
              <a:prstDash val="solid"/>
              <a:miter/>
            </a:ln>
          </p:spPr>
          <p:txBody>
            <a:bodyPr rtlCol="0" anchor="ctr"/>
            <a:lstStyle/>
            <a:p>
              <a:endParaRPr lang="zh-CN" altLang="en-US"/>
            </a:p>
          </p:txBody>
        </p:sp>
        <p:sp>
          <p:nvSpPr>
            <p:cNvPr id="133" name="任意多边形: 形状 132">
              <a:extLst>
                <a:ext uri="{FF2B5EF4-FFF2-40B4-BE49-F238E27FC236}">
                  <a16:creationId xmlns:a16="http://schemas.microsoft.com/office/drawing/2014/main" id="{A11EC314-15DC-5DA4-A003-5AB769401518}"/>
                </a:ext>
              </a:extLst>
            </p:cNvPr>
            <p:cNvSpPr/>
            <p:nvPr/>
          </p:nvSpPr>
          <p:spPr>
            <a:xfrm>
              <a:off x="6012570" y="4664512"/>
              <a:ext cx="96713" cy="53329"/>
            </a:xfrm>
            <a:custGeom>
              <a:avLst/>
              <a:gdLst>
                <a:gd name="connsiteX0" fmla="*/ 53672 w 96713"/>
                <a:gd name="connsiteY0" fmla="*/ 50158 h 53329"/>
                <a:gd name="connsiteX1" fmla="*/ 91589 w 96713"/>
                <a:gd name="connsiteY1" fmla="*/ 28458 h 53329"/>
                <a:gd name="connsiteX2" fmla="*/ 92959 w 96713"/>
                <a:gd name="connsiteY2" fmla="*/ 17951 h 53329"/>
                <a:gd name="connsiteX3" fmla="*/ 61209 w 96713"/>
                <a:gd name="connsiteY3" fmla="*/ 1277 h 53329"/>
                <a:gd name="connsiteX4" fmla="*/ 42023 w 96713"/>
                <a:gd name="connsiteY4" fmla="*/ 2647 h 53329"/>
                <a:gd name="connsiteX5" fmla="*/ 4333 w 96713"/>
                <a:gd name="connsiteY5" fmla="*/ 24347 h 53329"/>
                <a:gd name="connsiteX6" fmla="*/ 2734 w 96713"/>
                <a:gd name="connsiteY6" fmla="*/ 34854 h 53329"/>
                <a:gd name="connsiteX7" fmla="*/ 34713 w 96713"/>
                <a:gd name="connsiteY7" fmla="*/ 51529 h 53329"/>
                <a:gd name="connsiteX8" fmla="*/ 53672 w 96713"/>
                <a:gd name="connsiteY8" fmla="*/ 50158 h 5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713" h="53329">
                  <a:moveTo>
                    <a:pt x="53672" y="50158"/>
                  </a:moveTo>
                  <a:lnTo>
                    <a:pt x="91589" y="28458"/>
                  </a:lnTo>
                  <a:cubicBezTo>
                    <a:pt x="97071" y="25261"/>
                    <a:pt x="97985" y="20464"/>
                    <a:pt x="92959" y="17951"/>
                  </a:cubicBezTo>
                  <a:lnTo>
                    <a:pt x="61209" y="1277"/>
                  </a:lnTo>
                  <a:cubicBezTo>
                    <a:pt x="54928" y="-1121"/>
                    <a:pt x="47916" y="-619"/>
                    <a:pt x="42023" y="2647"/>
                  </a:cubicBezTo>
                  <a:lnTo>
                    <a:pt x="4333" y="24347"/>
                  </a:lnTo>
                  <a:cubicBezTo>
                    <a:pt x="-1377" y="27545"/>
                    <a:pt x="-2062" y="32342"/>
                    <a:pt x="2734" y="34854"/>
                  </a:cubicBezTo>
                  <a:lnTo>
                    <a:pt x="34713" y="51529"/>
                  </a:lnTo>
                  <a:cubicBezTo>
                    <a:pt x="40903" y="54041"/>
                    <a:pt x="47916" y="53539"/>
                    <a:pt x="53672" y="50158"/>
                  </a:cubicBezTo>
                  <a:close/>
                </a:path>
              </a:pathLst>
            </a:custGeom>
            <a:solidFill>
              <a:srgbClr val="A2B7EB"/>
            </a:solidFill>
            <a:ln w="22838" cap="flat">
              <a:noFill/>
              <a:prstDash val="solid"/>
              <a:miter/>
            </a:ln>
          </p:spPr>
          <p:txBody>
            <a:bodyPr rtlCol="0" anchor="ctr"/>
            <a:lstStyle/>
            <a:p>
              <a:endParaRPr lang="zh-CN" altLang="en-US"/>
            </a:p>
          </p:txBody>
        </p:sp>
        <p:sp>
          <p:nvSpPr>
            <p:cNvPr id="134" name="任意多边形: 形状 133">
              <a:extLst>
                <a:ext uri="{FF2B5EF4-FFF2-40B4-BE49-F238E27FC236}">
                  <a16:creationId xmlns:a16="http://schemas.microsoft.com/office/drawing/2014/main" id="{196CC23D-92C9-54A8-D512-D5A97A491082}"/>
                </a:ext>
              </a:extLst>
            </p:cNvPr>
            <p:cNvSpPr/>
            <p:nvPr/>
          </p:nvSpPr>
          <p:spPr>
            <a:xfrm>
              <a:off x="5933994" y="4709788"/>
              <a:ext cx="96599" cy="54084"/>
            </a:xfrm>
            <a:custGeom>
              <a:avLst/>
              <a:gdLst>
                <a:gd name="connsiteX0" fmla="*/ 53672 w 96599"/>
                <a:gd name="connsiteY0" fmla="*/ 50336 h 54084"/>
                <a:gd name="connsiteX1" fmla="*/ 91360 w 96599"/>
                <a:gd name="connsiteY1" fmla="*/ 28637 h 54084"/>
                <a:gd name="connsiteX2" fmla="*/ 92959 w 96599"/>
                <a:gd name="connsiteY2" fmla="*/ 18130 h 54084"/>
                <a:gd name="connsiteX3" fmla="*/ 60982 w 96599"/>
                <a:gd name="connsiteY3" fmla="*/ 1227 h 54084"/>
                <a:gd name="connsiteX4" fmla="*/ 42023 w 96599"/>
                <a:gd name="connsiteY4" fmla="*/ 2597 h 54084"/>
                <a:gd name="connsiteX5" fmla="*/ 4333 w 96599"/>
                <a:gd name="connsiteY5" fmla="*/ 25439 h 54084"/>
                <a:gd name="connsiteX6" fmla="*/ 2734 w 96599"/>
                <a:gd name="connsiteY6" fmla="*/ 35946 h 54084"/>
                <a:gd name="connsiteX7" fmla="*/ 34713 w 96599"/>
                <a:gd name="connsiteY7" fmla="*/ 52849 h 54084"/>
                <a:gd name="connsiteX8" fmla="*/ 53672 w 96599"/>
                <a:gd name="connsiteY8" fmla="*/ 50336 h 54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4084">
                  <a:moveTo>
                    <a:pt x="53672" y="50336"/>
                  </a:moveTo>
                  <a:lnTo>
                    <a:pt x="91360" y="28637"/>
                  </a:lnTo>
                  <a:cubicBezTo>
                    <a:pt x="97071" y="25210"/>
                    <a:pt x="97756" y="20643"/>
                    <a:pt x="92959" y="18130"/>
                  </a:cubicBezTo>
                  <a:lnTo>
                    <a:pt x="60982" y="1227"/>
                  </a:lnTo>
                  <a:cubicBezTo>
                    <a:pt x="54768" y="-1103"/>
                    <a:pt x="47847" y="-600"/>
                    <a:pt x="42023" y="2597"/>
                  </a:cubicBezTo>
                  <a:lnTo>
                    <a:pt x="4333" y="25439"/>
                  </a:lnTo>
                  <a:cubicBezTo>
                    <a:pt x="-1377" y="28865"/>
                    <a:pt x="-2062" y="33434"/>
                    <a:pt x="2734" y="35946"/>
                  </a:cubicBezTo>
                  <a:lnTo>
                    <a:pt x="34713" y="52849"/>
                  </a:lnTo>
                  <a:cubicBezTo>
                    <a:pt x="41086" y="54814"/>
                    <a:pt x="48030" y="53900"/>
                    <a:pt x="53672" y="50336"/>
                  </a:cubicBezTo>
                  <a:close/>
                </a:path>
              </a:pathLst>
            </a:custGeom>
            <a:solidFill>
              <a:srgbClr val="A2B7EB"/>
            </a:solidFill>
            <a:ln w="22838" cap="flat">
              <a:noFill/>
              <a:prstDash val="solid"/>
              <a:miter/>
            </a:ln>
          </p:spPr>
          <p:txBody>
            <a:bodyPr rtlCol="0" anchor="ctr"/>
            <a:lstStyle/>
            <a:p>
              <a:endParaRPr lang="zh-CN" altLang="en-US"/>
            </a:p>
          </p:txBody>
        </p:sp>
        <p:sp>
          <p:nvSpPr>
            <p:cNvPr id="135" name="任意多边形: 形状 134">
              <a:extLst>
                <a:ext uri="{FF2B5EF4-FFF2-40B4-BE49-F238E27FC236}">
                  <a16:creationId xmlns:a16="http://schemas.microsoft.com/office/drawing/2014/main" id="{2EEA143D-32ED-6037-127D-CE056F2D10D0}"/>
                </a:ext>
              </a:extLst>
            </p:cNvPr>
            <p:cNvSpPr/>
            <p:nvPr/>
          </p:nvSpPr>
          <p:spPr>
            <a:xfrm>
              <a:off x="5855191" y="4754508"/>
              <a:ext cx="96598" cy="53424"/>
            </a:xfrm>
            <a:custGeom>
              <a:avLst/>
              <a:gdLst>
                <a:gd name="connsiteX0" fmla="*/ 53671 w 96598"/>
                <a:gd name="connsiteY0" fmla="*/ 50387 h 53424"/>
                <a:gd name="connsiteX1" fmla="*/ 91361 w 96598"/>
                <a:gd name="connsiteY1" fmla="*/ 28687 h 53424"/>
                <a:gd name="connsiteX2" fmla="*/ 92958 w 96598"/>
                <a:gd name="connsiteY2" fmla="*/ 18180 h 53424"/>
                <a:gd name="connsiteX3" fmla="*/ 61209 w 96598"/>
                <a:gd name="connsiteY3" fmla="*/ 1277 h 53424"/>
                <a:gd name="connsiteX4" fmla="*/ 42022 w 96598"/>
                <a:gd name="connsiteY4" fmla="*/ 2647 h 53424"/>
                <a:gd name="connsiteX5" fmla="*/ 4334 w 96598"/>
                <a:gd name="connsiteY5" fmla="*/ 24347 h 53424"/>
                <a:gd name="connsiteX6" fmla="*/ 2735 w 96598"/>
                <a:gd name="connsiteY6" fmla="*/ 34854 h 53424"/>
                <a:gd name="connsiteX7" fmla="*/ 34712 w 96598"/>
                <a:gd name="connsiteY7" fmla="*/ 51757 h 53424"/>
                <a:gd name="connsiteX8" fmla="*/ 53671 w 96598"/>
                <a:gd name="connsiteY8" fmla="*/ 50387 h 5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3424">
                  <a:moveTo>
                    <a:pt x="53671" y="50387"/>
                  </a:moveTo>
                  <a:lnTo>
                    <a:pt x="91361" y="28687"/>
                  </a:lnTo>
                  <a:cubicBezTo>
                    <a:pt x="97071" y="25261"/>
                    <a:pt x="97756" y="20692"/>
                    <a:pt x="92958" y="18180"/>
                  </a:cubicBezTo>
                  <a:lnTo>
                    <a:pt x="61209" y="1277"/>
                  </a:lnTo>
                  <a:cubicBezTo>
                    <a:pt x="54927" y="-1121"/>
                    <a:pt x="47915" y="-619"/>
                    <a:pt x="42022" y="2647"/>
                  </a:cubicBezTo>
                  <a:lnTo>
                    <a:pt x="4334" y="24347"/>
                  </a:lnTo>
                  <a:cubicBezTo>
                    <a:pt x="-1377" y="27545"/>
                    <a:pt x="-2063" y="32342"/>
                    <a:pt x="2735" y="34854"/>
                  </a:cubicBezTo>
                  <a:lnTo>
                    <a:pt x="34712" y="51757"/>
                  </a:lnTo>
                  <a:cubicBezTo>
                    <a:pt x="40926" y="54087"/>
                    <a:pt x="47847" y="53584"/>
                    <a:pt x="53671" y="50387"/>
                  </a:cubicBezTo>
                  <a:close/>
                </a:path>
              </a:pathLst>
            </a:custGeom>
            <a:solidFill>
              <a:srgbClr val="A2B7EB"/>
            </a:solidFill>
            <a:ln w="22838" cap="flat">
              <a:noFill/>
              <a:prstDash val="solid"/>
              <a:miter/>
            </a:ln>
          </p:spPr>
          <p:txBody>
            <a:bodyPr rtlCol="0" anchor="ctr"/>
            <a:lstStyle/>
            <a:p>
              <a:endParaRPr lang="zh-CN" altLang="en-US"/>
            </a:p>
          </p:txBody>
        </p:sp>
        <p:sp>
          <p:nvSpPr>
            <p:cNvPr id="136" name="任意多边形: 形状 135">
              <a:extLst>
                <a:ext uri="{FF2B5EF4-FFF2-40B4-BE49-F238E27FC236}">
                  <a16:creationId xmlns:a16="http://schemas.microsoft.com/office/drawing/2014/main" id="{37976631-EF48-7D22-F150-FE2F859B3958}"/>
                </a:ext>
              </a:extLst>
            </p:cNvPr>
            <p:cNvSpPr/>
            <p:nvPr/>
          </p:nvSpPr>
          <p:spPr>
            <a:xfrm>
              <a:off x="6802605" y="4191003"/>
              <a:ext cx="127515" cy="72308"/>
            </a:xfrm>
            <a:custGeom>
              <a:avLst/>
              <a:gdLst>
                <a:gd name="connsiteX0" fmla="*/ 51447 w 127515"/>
                <a:gd name="connsiteY0" fmla="*/ 68203 h 72308"/>
                <a:gd name="connsiteX1" fmla="*/ 122484 w 127515"/>
                <a:gd name="connsiteY1" fmla="*/ 27316 h 72308"/>
                <a:gd name="connsiteX2" fmla="*/ 123855 w 127515"/>
                <a:gd name="connsiteY2" fmla="*/ 17266 h 72308"/>
                <a:gd name="connsiteX3" fmla="*/ 93475 w 127515"/>
                <a:gd name="connsiteY3" fmla="*/ 1277 h 72308"/>
                <a:gd name="connsiteX4" fmla="*/ 75202 w 127515"/>
                <a:gd name="connsiteY4" fmla="*/ 2648 h 72308"/>
                <a:gd name="connsiteX5" fmla="*/ 4164 w 127515"/>
                <a:gd name="connsiteY5" fmla="*/ 45362 h 72308"/>
                <a:gd name="connsiteX6" fmla="*/ 2565 w 127515"/>
                <a:gd name="connsiteY6" fmla="*/ 55412 h 72308"/>
                <a:gd name="connsiteX7" fmla="*/ 33174 w 127515"/>
                <a:gd name="connsiteY7" fmla="*/ 71401 h 72308"/>
                <a:gd name="connsiteX8" fmla="*/ 51447 w 127515"/>
                <a:gd name="connsiteY8" fmla="*/ 68203 h 72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515" h="72308">
                  <a:moveTo>
                    <a:pt x="51447" y="68203"/>
                  </a:moveTo>
                  <a:lnTo>
                    <a:pt x="122484" y="27316"/>
                  </a:lnTo>
                  <a:cubicBezTo>
                    <a:pt x="127966" y="24119"/>
                    <a:pt x="128652" y="19779"/>
                    <a:pt x="123855" y="17266"/>
                  </a:cubicBezTo>
                  <a:lnTo>
                    <a:pt x="93475" y="1277"/>
                  </a:lnTo>
                  <a:cubicBezTo>
                    <a:pt x="87491" y="-1121"/>
                    <a:pt x="80753" y="-619"/>
                    <a:pt x="75202" y="2648"/>
                  </a:cubicBezTo>
                  <a:lnTo>
                    <a:pt x="4164" y="45362"/>
                  </a:lnTo>
                  <a:cubicBezTo>
                    <a:pt x="-1317" y="48331"/>
                    <a:pt x="-2003" y="52899"/>
                    <a:pt x="2565" y="55412"/>
                  </a:cubicBezTo>
                  <a:lnTo>
                    <a:pt x="33174" y="71401"/>
                  </a:lnTo>
                  <a:cubicBezTo>
                    <a:pt x="39432" y="72978"/>
                    <a:pt x="46080" y="71812"/>
                    <a:pt x="51447" y="68203"/>
                  </a:cubicBezTo>
                  <a:close/>
                </a:path>
              </a:pathLst>
            </a:custGeom>
            <a:solidFill>
              <a:srgbClr val="A2B7EB"/>
            </a:solidFill>
            <a:ln w="22838" cap="flat">
              <a:noFill/>
              <a:prstDash val="solid"/>
              <a:miter/>
            </a:ln>
          </p:spPr>
          <p:txBody>
            <a:bodyPr rtlCol="0" anchor="ctr"/>
            <a:lstStyle/>
            <a:p>
              <a:endParaRPr lang="zh-CN" altLang="en-US"/>
            </a:p>
          </p:txBody>
        </p:sp>
        <p:sp>
          <p:nvSpPr>
            <p:cNvPr id="137" name="任意多边形: 形状 136">
              <a:extLst>
                <a:ext uri="{FF2B5EF4-FFF2-40B4-BE49-F238E27FC236}">
                  <a16:creationId xmlns:a16="http://schemas.microsoft.com/office/drawing/2014/main" id="{1E640AD7-3037-07A1-FE97-A642D502D888}"/>
                </a:ext>
              </a:extLst>
            </p:cNvPr>
            <p:cNvSpPr/>
            <p:nvPr/>
          </p:nvSpPr>
          <p:spPr>
            <a:xfrm>
              <a:off x="6688228" y="4344776"/>
              <a:ext cx="96599" cy="53872"/>
            </a:xfrm>
            <a:custGeom>
              <a:avLst/>
              <a:gdLst>
                <a:gd name="connsiteX0" fmla="*/ 53671 w 96599"/>
                <a:gd name="connsiteY0" fmla="*/ 51481 h 53872"/>
                <a:gd name="connsiteX1" fmla="*/ 91360 w 96599"/>
                <a:gd name="connsiteY1" fmla="*/ 28639 h 53872"/>
                <a:gd name="connsiteX2" fmla="*/ 92959 w 96599"/>
                <a:gd name="connsiteY2" fmla="*/ 18132 h 53872"/>
                <a:gd name="connsiteX3" fmla="*/ 60980 w 96599"/>
                <a:gd name="connsiteY3" fmla="*/ 1457 h 53872"/>
                <a:gd name="connsiteX4" fmla="*/ 42023 w 96599"/>
                <a:gd name="connsiteY4" fmla="*/ 2599 h 53872"/>
                <a:gd name="connsiteX5" fmla="*/ 4333 w 96599"/>
                <a:gd name="connsiteY5" fmla="*/ 24299 h 53872"/>
                <a:gd name="connsiteX6" fmla="*/ 2734 w 96599"/>
                <a:gd name="connsiteY6" fmla="*/ 34806 h 53872"/>
                <a:gd name="connsiteX7" fmla="*/ 34713 w 96599"/>
                <a:gd name="connsiteY7" fmla="*/ 51709 h 53872"/>
                <a:gd name="connsiteX8" fmla="*/ 53671 w 96599"/>
                <a:gd name="connsiteY8" fmla="*/ 51481 h 53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872">
                  <a:moveTo>
                    <a:pt x="53671" y="51481"/>
                  </a:moveTo>
                  <a:lnTo>
                    <a:pt x="91360" y="28639"/>
                  </a:lnTo>
                  <a:cubicBezTo>
                    <a:pt x="97071" y="25441"/>
                    <a:pt x="97756" y="20644"/>
                    <a:pt x="92959" y="18132"/>
                  </a:cubicBezTo>
                  <a:lnTo>
                    <a:pt x="60980" y="1457"/>
                  </a:lnTo>
                  <a:cubicBezTo>
                    <a:pt x="54836" y="-1124"/>
                    <a:pt x="47824" y="-713"/>
                    <a:pt x="42023" y="2599"/>
                  </a:cubicBezTo>
                  <a:lnTo>
                    <a:pt x="4333" y="24299"/>
                  </a:lnTo>
                  <a:cubicBezTo>
                    <a:pt x="-1377" y="27725"/>
                    <a:pt x="-2062" y="32294"/>
                    <a:pt x="2734" y="34806"/>
                  </a:cubicBezTo>
                  <a:lnTo>
                    <a:pt x="34713" y="51709"/>
                  </a:lnTo>
                  <a:cubicBezTo>
                    <a:pt x="40767" y="54382"/>
                    <a:pt x="47687" y="54290"/>
                    <a:pt x="53671" y="51481"/>
                  </a:cubicBezTo>
                  <a:close/>
                </a:path>
              </a:pathLst>
            </a:custGeom>
            <a:solidFill>
              <a:srgbClr val="A2B7EB"/>
            </a:solidFill>
            <a:ln w="22838" cap="flat">
              <a:noFill/>
              <a:prstDash val="solid"/>
              <a:miter/>
            </a:ln>
          </p:spPr>
          <p:txBody>
            <a:bodyPr rtlCol="0" anchor="ctr"/>
            <a:lstStyle/>
            <a:p>
              <a:endParaRPr lang="zh-CN" altLang="en-US"/>
            </a:p>
          </p:txBody>
        </p:sp>
        <p:sp>
          <p:nvSpPr>
            <p:cNvPr id="138" name="任意多边形: 形状 137">
              <a:extLst>
                <a:ext uri="{FF2B5EF4-FFF2-40B4-BE49-F238E27FC236}">
                  <a16:creationId xmlns:a16="http://schemas.microsoft.com/office/drawing/2014/main" id="{2349AB16-1841-17E7-C8F9-5A801B9D8AC5}"/>
                </a:ext>
              </a:extLst>
            </p:cNvPr>
            <p:cNvSpPr/>
            <p:nvPr/>
          </p:nvSpPr>
          <p:spPr>
            <a:xfrm>
              <a:off x="6766802" y="4301557"/>
              <a:ext cx="96599" cy="53424"/>
            </a:xfrm>
            <a:custGeom>
              <a:avLst/>
              <a:gdLst>
                <a:gd name="connsiteX0" fmla="*/ 53671 w 96599"/>
                <a:gd name="connsiteY0" fmla="*/ 50387 h 53424"/>
                <a:gd name="connsiteX1" fmla="*/ 91361 w 96599"/>
                <a:gd name="connsiteY1" fmla="*/ 28687 h 53424"/>
                <a:gd name="connsiteX2" fmla="*/ 92960 w 96599"/>
                <a:gd name="connsiteY2" fmla="*/ 18180 h 53424"/>
                <a:gd name="connsiteX3" fmla="*/ 61209 w 96599"/>
                <a:gd name="connsiteY3" fmla="*/ 1277 h 53424"/>
                <a:gd name="connsiteX4" fmla="*/ 42023 w 96599"/>
                <a:gd name="connsiteY4" fmla="*/ 2648 h 53424"/>
                <a:gd name="connsiteX5" fmla="*/ 4334 w 96599"/>
                <a:gd name="connsiteY5" fmla="*/ 24348 h 53424"/>
                <a:gd name="connsiteX6" fmla="*/ 2735 w 96599"/>
                <a:gd name="connsiteY6" fmla="*/ 34855 h 53424"/>
                <a:gd name="connsiteX7" fmla="*/ 34714 w 96599"/>
                <a:gd name="connsiteY7" fmla="*/ 51757 h 53424"/>
                <a:gd name="connsiteX8" fmla="*/ 53671 w 96599"/>
                <a:gd name="connsiteY8" fmla="*/ 50387 h 5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424">
                  <a:moveTo>
                    <a:pt x="53671" y="50387"/>
                  </a:moveTo>
                  <a:lnTo>
                    <a:pt x="91361" y="28687"/>
                  </a:lnTo>
                  <a:cubicBezTo>
                    <a:pt x="97071" y="25261"/>
                    <a:pt x="97757" y="20693"/>
                    <a:pt x="92960" y="18180"/>
                  </a:cubicBezTo>
                  <a:lnTo>
                    <a:pt x="61209" y="1277"/>
                  </a:lnTo>
                  <a:cubicBezTo>
                    <a:pt x="54929" y="-1121"/>
                    <a:pt x="47916" y="-619"/>
                    <a:pt x="42023" y="2648"/>
                  </a:cubicBezTo>
                  <a:lnTo>
                    <a:pt x="4334" y="24348"/>
                  </a:lnTo>
                  <a:cubicBezTo>
                    <a:pt x="-1377" y="27774"/>
                    <a:pt x="-2063" y="32342"/>
                    <a:pt x="2735" y="34855"/>
                  </a:cubicBezTo>
                  <a:lnTo>
                    <a:pt x="34714" y="51757"/>
                  </a:lnTo>
                  <a:cubicBezTo>
                    <a:pt x="40926" y="54087"/>
                    <a:pt x="47848" y="53585"/>
                    <a:pt x="53671" y="50387"/>
                  </a:cubicBezTo>
                  <a:close/>
                </a:path>
              </a:pathLst>
            </a:custGeom>
            <a:solidFill>
              <a:srgbClr val="A2B7EB"/>
            </a:solidFill>
            <a:ln w="22838" cap="flat">
              <a:noFill/>
              <a:prstDash val="solid"/>
              <a:miter/>
            </a:ln>
          </p:spPr>
          <p:txBody>
            <a:bodyPr rtlCol="0" anchor="ctr"/>
            <a:lstStyle/>
            <a:p>
              <a:endParaRPr lang="zh-CN" altLang="en-US"/>
            </a:p>
          </p:txBody>
        </p:sp>
        <p:sp>
          <p:nvSpPr>
            <p:cNvPr id="139" name="任意多边形: 形状 138">
              <a:extLst>
                <a:ext uri="{FF2B5EF4-FFF2-40B4-BE49-F238E27FC236}">
                  <a16:creationId xmlns:a16="http://schemas.microsoft.com/office/drawing/2014/main" id="{D429822A-6481-24E6-7277-130189DF6B8E}"/>
                </a:ext>
              </a:extLst>
            </p:cNvPr>
            <p:cNvSpPr/>
            <p:nvPr/>
          </p:nvSpPr>
          <p:spPr>
            <a:xfrm>
              <a:off x="6608853" y="4391698"/>
              <a:ext cx="96638" cy="53329"/>
            </a:xfrm>
            <a:custGeom>
              <a:avLst/>
              <a:gdLst>
                <a:gd name="connsiteX0" fmla="*/ 53785 w 96638"/>
                <a:gd name="connsiteY0" fmla="*/ 50242 h 53329"/>
                <a:gd name="connsiteX1" fmla="*/ 91475 w 96638"/>
                <a:gd name="connsiteY1" fmla="*/ 28542 h 53329"/>
                <a:gd name="connsiteX2" fmla="*/ 93073 w 96638"/>
                <a:gd name="connsiteY2" fmla="*/ 18035 h 53329"/>
                <a:gd name="connsiteX3" fmla="*/ 61095 w 96638"/>
                <a:gd name="connsiteY3" fmla="*/ 1360 h 53329"/>
                <a:gd name="connsiteX4" fmla="*/ 42136 w 96638"/>
                <a:gd name="connsiteY4" fmla="*/ 2731 h 53329"/>
                <a:gd name="connsiteX5" fmla="*/ 4219 w 96638"/>
                <a:gd name="connsiteY5" fmla="*/ 24431 h 53329"/>
                <a:gd name="connsiteX6" fmla="*/ 2849 w 96638"/>
                <a:gd name="connsiteY6" fmla="*/ 34938 h 53329"/>
                <a:gd name="connsiteX7" fmla="*/ 34598 w 96638"/>
                <a:gd name="connsiteY7" fmla="*/ 51612 h 53329"/>
                <a:gd name="connsiteX8" fmla="*/ 53785 w 96638"/>
                <a:gd name="connsiteY8" fmla="*/ 50242 h 5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638" h="53329">
                  <a:moveTo>
                    <a:pt x="53785" y="50242"/>
                  </a:moveTo>
                  <a:lnTo>
                    <a:pt x="91475" y="28542"/>
                  </a:lnTo>
                  <a:cubicBezTo>
                    <a:pt x="96957" y="25344"/>
                    <a:pt x="97870" y="20548"/>
                    <a:pt x="93073" y="18035"/>
                  </a:cubicBezTo>
                  <a:lnTo>
                    <a:pt x="61095" y="1360"/>
                  </a:lnTo>
                  <a:cubicBezTo>
                    <a:pt x="54905" y="-1152"/>
                    <a:pt x="47892" y="-649"/>
                    <a:pt x="42136" y="2731"/>
                  </a:cubicBezTo>
                  <a:lnTo>
                    <a:pt x="4219" y="24431"/>
                  </a:lnTo>
                  <a:cubicBezTo>
                    <a:pt x="-1262" y="27629"/>
                    <a:pt x="-2177" y="32425"/>
                    <a:pt x="2849" y="34938"/>
                  </a:cubicBezTo>
                  <a:lnTo>
                    <a:pt x="34598" y="51612"/>
                  </a:lnTo>
                  <a:cubicBezTo>
                    <a:pt x="40880" y="54011"/>
                    <a:pt x="47892" y="53508"/>
                    <a:pt x="53785" y="50242"/>
                  </a:cubicBezTo>
                  <a:close/>
                </a:path>
              </a:pathLst>
            </a:custGeom>
            <a:solidFill>
              <a:srgbClr val="A2B7EB"/>
            </a:solidFill>
            <a:ln w="22838" cap="flat">
              <a:noFill/>
              <a:prstDash val="solid"/>
              <a:miter/>
            </a:ln>
          </p:spPr>
          <p:txBody>
            <a:bodyPr rtlCol="0" anchor="ctr"/>
            <a:lstStyle/>
            <a:p>
              <a:endParaRPr lang="zh-CN" altLang="en-US"/>
            </a:p>
          </p:txBody>
        </p:sp>
        <p:sp>
          <p:nvSpPr>
            <p:cNvPr id="140" name="任意多边形: 形状 139">
              <a:extLst>
                <a:ext uri="{FF2B5EF4-FFF2-40B4-BE49-F238E27FC236}">
                  <a16:creationId xmlns:a16="http://schemas.microsoft.com/office/drawing/2014/main" id="{E3FAAFA2-20C0-6C29-4B34-D6A4C66C88E3}"/>
                </a:ext>
              </a:extLst>
            </p:cNvPr>
            <p:cNvSpPr/>
            <p:nvPr/>
          </p:nvSpPr>
          <p:spPr>
            <a:xfrm>
              <a:off x="6530848" y="4437515"/>
              <a:ext cx="96599" cy="53145"/>
            </a:xfrm>
            <a:custGeom>
              <a:avLst/>
              <a:gdLst>
                <a:gd name="connsiteX0" fmla="*/ 53672 w 96599"/>
                <a:gd name="connsiteY0" fmla="*/ 50108 h 53145"/>
                <a:gd name="connsiteX1" fmla="*/ 91360 w 96599"/>
                <a:gd name="connsiteY1" fmla="*/ 28409 h 53145"/>
                <a:gd name="connsiteX2" fmla="*/ 92959 w 96599"/>
                <a:gd name="connsiteY2" fmla="*/ 17902 h 53145"/>
                <a:gd name="connsiteX3" fmla="*/ 60982 w 96599"/>
                <a:gd name="connsiteY3" fmla="*/ 1227 h 53145"/>
                <a:gd name="connsiteX4" fmla="*/ 42023 w 96599"/>
                <a:gd name="connsiteY4" fmla="*/ 2598 h 53145"/>
                <a:gd name="connsiteX5" fmla="*/ 4333 w 96599"/>
                <a:gd name="connsiteY5" fmla="*/ 24297 h 53145"/>
                <a:gd name="connsiteX6" fmla="*/ 2734 w 96599"/>
                <a:gd name="connsiteY6" fmla="*/ 34804 h 53145"/>
                <a:gd name="connsiteX7" fmla="*/ 34713 w 96599"/>
                <a:gd name="connsiteY7" fmla="*/ 51479 h 53145"/>
                <a:gd name="connsiteX8" fmla="*/ 53672 w 96599"/>
                <a:gd name="connsiteY8" fmla="*/ 50108 h 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45">
                  <a:moveTo>
                    <a:pt x="53672" y="50108"/>
                  </a:moveTo>
                  <a:lnTo>
                    <a:pt x="91360" y="28409"/>
                  </a:lnTo>
                  <a:cubicBezTo>
                    <a:pt x="97071" y="25211"/>
                    <a:pt x="97756" y="20642"/>
                    <a:pt x="92959" y="17902"/>
                  </a:cubicBezTo>
                  <a:lnTo>
                    <a:pt x="60982" y="1227"/>
                  </a:lnTo>
                  <a:cubicBezTo>
                    <a:pt x="54768" y="-1103"/>
                    <a:pt x="47847" y="-600"/>
                    <a:pt x="42023" y="2598"/>
                  </a:cubicBezTo>
                  <a:lnTo>
                    <a:pt x="4333" y="24297"/>
                  </a:lnTo>
                  <a:cubicBezTo>
                    <a:pt x="-1377" y="27495"/>
                    <a:pt x="-2062" y="32292"/>
                    <a:pt x="2734" y="34804"/>
                  </a:cubicBezTo>
                  <a:lnTo>
                    <a:pt x="34713" y="51479"/>
                  </a:lnTo>
                  <a:cubicBezTo>
                    <a:pt x="40925" y="53809"/>
                    <a:pt x="47847" y="53307"/>
                    <a:pt x="53672" y="50108"/>
                  </a:cubicBezTo>
                  <a:close/>
                </a:path>
              </a:pathLst>
            </a:custGeom>
            <a:solidFill>
              <a:srgbClr val="A2B7EB"/>
            </a:solidFill>
            <a:ln w="22838" cap="flat">
              <a:noFill/>
              <a:prstDash val="solid"/>
              <a:miter/>
            </a:ln>
          </p:spPr>
          <p:txBody>
            <a:bodyPr rtlCol="0" anchor="ctr"/>
            <a:lstStyle/>
            <a:p>
              <a:endParaRPr lang="zh-CN" altLang="en-US"/>
            </a:p>
          </p:txBody>
        </p:sp>
        <p:sp>
          <p:nvSpPr>
            <p:cNvPr id="141" name="任意多边形: 形状 140">
              <a:extLst>
                <a:ext uri="{FF2B5EF4-FFF2-40B4-BE49-F238E27FC236}">
                  <a16:creationId xmlns:a16="http://schemas.microsoft.com/office/drawing/2014/main" id="{721A1991-0FA2-CFE0-8FAD-7EC3689BA18C}"/>
                </a:ext>
              </a:extLst>
            </p:cNvPr>
            <p:cNvSpPr/>
            <p:nvPr/>
          </p:nvSpPr>
          <p:spPr>
            <a:xfrm>
              <a:off x="6452272" y="4482970"/>
              <a:ext cx="96599" cy="54141"/>
            </a:xfrm>
            <a:custGeom>
              <a:avLst/>
              <a:gdLst>
                <a:gd name="connsiteX0" fmla="*/ 53672 w 96599"/>
                <a:gd name="connsiteY0" fmla="*/ 50337 h 54141"/>
                <a:gd name="connsiteX1" fmla="*/ 91360 w 96599"/>
                <a:gd name="connsiteY1" fmla="*/ 28637 h 54141"/>
                <a:gd name="connsiteX2" fmla="*/ 92959 w 96599"/>
                <a:gd name="connsiteY2" fmla="*/ 18130 h 54141"/>
                <a:gd name="connsiteX3" fmla="*/ 60982 w 96599"/>
                <a:gd name="connsiteY3" fmla="*/ 1227 h 54141"/>
                <a:gd name="connsiteX4" fmla="*/ 42023 w 96599"/>
                <a:gd name="connsiteY4" fmla="*/ 2598 h 54141"/>
                <a:gd name="connsiteX5" fmla="*/ 4333 w 96599"/>
                <a:gd name="connsiteY5" fmla="*/ 25440 h 54141"/>
                <a:gd name="connsiteX6" fmla="*/ 2734 w 96599"/>
                <a:gd name="connsiteY6" fmla="*/ 35947 h 54141"/>
                <a:gd name="connsiteX7" fmla="*/ 34484 w 96599"/>
                <a:gd name="connsiteY7" fmla="*/ 52849 h 54141"/>
                <a:gd name="connsiteX8" fmla="*/ 53672 w 96599"/>
                <a:gd name="connsiteY8" fmla="*/ 50337 h 54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4141">
                  <a:moveTo>
                    <a:pt x="53672" y="50337"/>
                  </a:moveTo>
                  <a:lnTo>
                    <a:pt x="91360" y="28637"/>
                  </a:lnTo>
                  <a:cubicBezTo>
                    <a:pt x="97071" y="25211"/>
                    <a:pt x="97756" y="20643"/>
                    <a:pt x="92959" y="18130"/>
                  </a:cubicBezTo>
                  <a:lnTo>
                    <a:pt x="60982" y="1227"/>
                  </a:lnTo>
                  <a:cubicBezTo>
                    <a:pt x="54768" y="-1103"/>
                    <a:pt x="47847" y="-600"/>
                    <a:pt x="42023" y="2598"/>
                  </a:cubicBezTo>
                  <a:lnTo>
                    <a:pt x="4333" y="25440"/>
                  </a:lnTo>
                  <a:cubicBezTo>
                    <a:pt x="-1377" y="28866"/>
                    <a:pt x="-2062" y="33434"/>
                    <a:pt x="2734" y="35947"/>
                  </a:cubicBezTo>
                  <a:lnTo>
                    <a:pt x="34484" y="52849"/>
                  </a:lnTo>
                  <a:cubicBezTo>
                    <a:pt x="40925" y="54906"/>
                    <a:pt x="47962" y="53969"/>
                    <a:pt x="53672" y="50337"/>
                  </a:cubicBezTo>
                  <a:close/>
                </a:path>
              </a:pathLst>
            </a:custGeom>
            <a:solidFill>
              <a:srgbClr val="A2B7EB"/>
            </a:solidFill>
            <a:ln w="22838" cap="flat">
              <a:noFill/>
              <a:prstDash val="solid"/>
              <a:miter/>
            </a:ln>
          </p:spPr>
          <p:txBody>
            <a:bodyPr rtlCol="0" anchor="ctr"/>
            <a:lstStyle/>
            <a:p>
              <a:endParaRPr lang="zh-CN" altLang="en-US"/>
            </a:p>
          </p:txBody>
        </p:sp>
        <p:sp>
          <p:nvSpPr>
            <p:cNvPr id="142" name="任意多边形: 形状 141">
              <a:extLst>
                <a:ext uri="{FF2B5EF4-FFF2-40B4-BE49-F238E27FC236}">
                  <a16:creationId xmlns:a16="http://schemas.microsoft.com/office/drawing/2014/main" id="{B39BAF8F-877C-A61A-50C6-B11436019C81}"/>
                </a:ext>
              </a:extLst>
            </p:cNvPr>
            <p:cNvSpPr/>
            <p:nvPr/>
          </p:nvSpPr>
          <p:spPr>
            <a:xfrm>
              <a:off x="6373469" y="4527651"/>
              <a:ext cx="96598" cy="54236"/>
            </a:xfrm>
            <a:custGeom>
              <a:avLst/>
              <a:gdLst>
                <a:gd name="connsiteX0" fmla="*/ 53671 w 96598"/>
                <a:gd name="connsiteY0" fmla="*/ 51339 h 54236"/>
                <a:gd name="connsiteX1" fmla="*/ 91361 w 96598"/>
                <a:gd name="connsiteY1" fmla="*/ 28497 h 54236"/>
                <a:gd name="connsiteX2" fmla="*/ 92958 w 96598"/>
                <a:gd name="connsiteY2" fmla="*/ 17990 h 54236"/>
                <a:gd name="connsiteX3" fmla="*/ 60981 w 96598"/>
                <a:gd name="connsiteY3" fmla="*/ 1316 h 54236"/>
                <a:gd name="connsiteX4" fmla="*/ 42022 w 96598"/>
                <a:gd name="connsiteY4" fmla="*/ 2458 h 54236"/>
                <a:gd name="connsiteX5" fmla="*/ 4334 w 96598"/>
                <a:gd name="connsiteY5" fmla="*/ 25299 h 54236"/>
                <a:gd name="connsiteX6" fmla="*/ 2735 w 96598"/>
                <a:gd name="connsiteY6" fmla="*/ 35807 h 54236"/>
                <a:gd name="connsiteX7" fmla="*/ 34712 w 96598"/>
                <a:gd name="connsiteY7" fmla="*/ 52481 h 54236"/>
                <a:gd name="connsiteX8" fmla="*/ 53671 w 96598"/>
                <a:gd name="connsiteY8" fmla="*/ 51339 h 5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4236">
                  <a:moveTo>
                    <a:pt x="53671" y="51339"/>
                  </a:moveTo>
                  <a:lnTo>
                    <a:pt x="91361" y="28497"/>
                  </a:lnTo>
                  <a:cubicBezTo>
                    <a:pt x="97071" y="25299"/>
                    <a:pt x="97756" y="20503"/>
                    <a:pt x="92958" y="17990"/>
                  </a:cubicBezTo>
                  <a:lnTo>
                    <a:pt x="60981" y="1316"/>
                  </a:lnTo>
                  <a:cubicBezTo>
                    <a:pt x="54791" y="-1083"/>
                    <a:pt x="47869" y="-649"/>
                    <a:pt x="42022" y="2458"/>
                  </a:cubicBezTo>
                  <a:lnTo>
                    <a:pt x="4334" y="25299"/>
                  </a:lnTo>
                  <a:cubicBezTo>
                    <a:pt x="-1377" y="28497"/>
                    <a:pt x="-2063" y="33066"/>
                    <a:pt x="2735" y="35807"/>
                  </a:cubicBezTo>
                  <a:lnTo>
                    <a:pt x="34712" y="52481"/>
                  </a:lnTo>
                  <a:cubicBezTo>
                    <a:pt x="40902" y="54880"/>
                    <a:pt x="47824" y="54445"/>
                    <a:pt x="53671" y="51339"/>
                  </a:cubicBezTo>
                  <a:close/>
                </a:path>
              </a:pathLst>
            </a:custGeom>
            <a:solidFill>
              <a:srgbClr val="A2B7EB"/>
            </a:solidFill>
            <a:ln w="22838" cap="flat">
              <a:noFill/>
              <a:prstDash val="solid"/>
              <a:miter/>
            </a:ln>
          </p:spPr>
          <p:txBody>
            <a:bodyPr rtlCol="0" anchor="ctr"/>
            <a:lstStyle/>
            <a:p>
              <a:endParaRPr lang="zh-CN" altLang="en-US"/>
            </a:p>
          </p:txBody>
        </p:sp>
        <p:sp>
          <p:nvSpPr>
            <p:cNvPr id="143" name="任意多边形: 形状 142">
              <a:extLst>
                <a:ext uri="{FF2B5EF4-FFF2-40B4-BE49-F238E27FC236}">
                  <a16:creationId xmlns:a16="http://schemas.microsoft.com/office/drawing/2014/main" id="{FE9D582F-F4E3-DD66-D96B-68422B973691}"/>
                </a:ext>
              </a:extLst>
            </p:cNvPr>
            <p:cNvSpPr/>
            <p:nvPr/>
          </p:nvSpPr>
          <p:spPr>
            <a:xfrm>
              <a:off x="6294893" y="4574565"/>
              <a:ext cx="96598" cy="53145"/>
            </a:xfrm>
            <a:custGeom>
              <a:avLst/>
              <a:gdLst>
                <a:gd name="connsiteX0" fmla="*/ 53671 w 96598"/>
                <a:gd name="connsiteY0" fmla="*/ 50108 h 53145"/>
                <a:gd name="connsiteX1" fmla="*/ 91361 w 96598"/>
                <a:gd name="connsiteY1" fmla="*/ 28409 h 53145"/>
                <a:gd name="connsiteX2" fmla="*/ 92958 w 96598"/>
                <a:gd name="connsiteY2" fmla="*/ 17902 h 53145"/>
                <a:gd name="connsiteX3" fmla="*/ 60981 w 96598"/>
                <a:gd name="connsiteY3" fmla="*/ 1227 h 53145"/>
                <a:gd name="connsiteX4" fmla="*/ 42022 w 96598"/>
                <a:gd name="connsiteY4" fmla="*/ 2598 h 53145"/>
                <a:gd name="connsiteX5" fmla="*/ 4334 w 96598"/>
                <a:gd name="connsiteY5" fmla="*/ 24297 h 53145"/>
                <a:gd name="connsiteX6" fmla="*/ 2735 w 96598"/>
                <a:gd name="connsiteY6" fmla="*/ 34804 h 53145"/>
                <a:gd name="connsiteX7" fmla="*/ 34712 w 96598"/>
                <a:gd name="connsiteY7" fmla="*/ 51479 h 53145"/>
                <a:gd name="connsiteX8" fmla="*/ 53671 w 96598"/>
                <a:gd name="connsiteY8" fmla="*/ 50108 h 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3145">
                  <a:moveTo>
                    <a:pt x="53671" y="50108"/>
                  </a:moveTo>
                  <a:lnTo>
                    <a:pt x="91361" y="28409"/>
                  </a:lnTo>
                  <a:cubicBezTo>
                    <a:pt x="97071" y="25211"/>
                    <a:pt x="97756" y="20415"/>
                    <a:pt x="92958" y="17902"/>
                  </a:cubicBezTo>
                  <a:lnTo>
                    <a:pt x="60981" y="1227"/>
                  </a:lnTo>
                  <a:cubicBezTo>
                    <a:pt x="54767" y="-1103"/>
                    <a:pt x="47847" y="-600"/>
                    <a:pt x="42022" y="2598"/>
                  </a:cubicBezTo>
                  <a:lnTo>
                    <a:pt x="4334" y="24297"/>
                  </a:lnTo>
                  <a:cubicBezTo>
                    <a:pt x="-1377" y="27495"/>
                    <a:pt x="-2063" y="32292"/>
                    <a:pt x="2735" y="34804"/>
                  </a:cubicBezTo>
                  <a:lnTo>
                    <a:pt x="34712" y="51479"/>
                  </a:lnTo>
                  <a:cubicBezTo>
                    <a:pt x="40926" y="53809"/>
                    <a:pt x="47847" y="53307"/>
                    <a:pt x="53671" y="50108"/>
                  </a:cubicBezTo>
                  <a:close/>
                </a:path>
              </a:pathLst>
            </a:custGeom>
            <a:solidFill>
              <a:srgbClr val="A2B7EB"/>
            </a:solidFill>
            <a:ln w="22838" cap="flat">
              <a:noFill/>
              <a:prstDash val="solid"/>
              <a:miter/>
            </a:ln>
          </p:spPr>
          <p:txBody>
            <a:bodyPr rtlCol="0" anchor="ctr"/>
            <a:lstStyle/>
            <a:p>
              <a:endParaRPr lang="zh-CN" altLang="en-US"/>
            </a:p>
          </p:txBody>
        </p:sp>
        <p:sp>
          <p:nvSpPr>
            <p:cNvPr id="144" name="任意多边形: 形状 143">
              <a:extLst>
                <a:ext uri="{FF2B5EF4-FFF2-40B4-BE49-F238E27FC236}">
                  <a16:creationId xmlns:a16="http://schemas.microsoft.com/office/drawing/2014/main" id="{7CED0691-D0CE-3721-D3CE-3C62E9052539}"/>
                </a:ext>
              </a:extLst>
            </p:cNvPr>
            <p:cNvSpPr/>
            <p:nvPr/>
          </p:nvSpPr>
          <p:spPr>
            <a:xfrm>
              <a:off x="6216089" y="4617686"/>
              <a:ext cx="96599" cy="53692"/>
            </a:xfrm>
            <a:custGeom>
              <a:avLst/>
              <a:gdLst>
                <a:gd name="connsiteX0" fmla="*/ 53671 w 96599"/>
                <a:gd name="connsiteY0" fmla="*/ 51301 h 53692"/>
                <a:gd name="connsiteX1" fmla="*/ 91361 w 96599"/>
                <a:gd name="connsiteY1" fmla="*/ 28459 h 53692"/>
                <a:gd name="connsiteX2" fmla="*/ 92960 w 96599"/>
                <a:gd name="connsiteY2" fmla="*/ 17952 h 53692"/>
                <a:gd name="connsiteX3" fmla="*/ 61209 w 96599"/>
                <a:gd name="connsiteY3" fmla="*/ 1277 h 53692"/>
                <a:gd name="connsiteX4" fmla="*/ 42022 w 96599"/>
                <a:gd name="connsiteY4" fmla="*/ 2648 h 53692"/>
                <a:gd name="connsiteX5" fmla="*/ 4334 w 96599"/>
                <a:gd name="connsiteY5" fmla="*/ 24348 h 53692"/>
                <a:gd name="connsiteX6" fmla="*/ 2735 w 96599"/>
                <a:gd name="connsiteY6" fmla="*/ 34855 h 53692"/>
                <a:gd name="connsiteX7" fmla="*/ 34712 w 96599"/>
                <a:gd name="connsiteY7" fmla="*/ 51529 h 53692"/>
                <a:gd name="connsiteX8" fmla="*/ 53671 w 96599"/>
                <a:gd name="connsiteY8" fmla="*/ 51301 h 5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692">
                  <a:moveTo>
                    <a:pt x="53671" y="51301"/>
                  </a:moveTo>
                  <a:lnTo>
                    <a:pt x="91361" y="28459"/>
                  </a:lnTo>
                  <a:cubicBezTo>
                    <a:pt x="97071" y="25261"/>
                    <a:pt x="97756" y="20693"/>
                    <a:pt x="92960" y="17952"/>
                  </a:cubicBezTo>
                  <a:lnTo>
                    <a:pt x="61209" y="1277"/>
                  </a:lnTo>
                  <a:cubicBezTo>
                    <a:pt x="54927" y="-1121"/>
                    <a:pt x="47915" y="-619"/>
                    <a:pt x="42022" y="2648"/>
                  </a:cubicBezTo>
                  <a:lnTo>
                    <a:pt x="4334" y="24348"/>
                  </a:lnTo>
                  <a:cubicBezTo>
                    <a:pt x="-1377" y="27545"/>
                    <a:pt x="-2063" y="32342"/>
                    <a:pt x="2735" y="34855"/>
                  </a:cubicBezTo>
                  <a:lnTo>
                    <a:pt x="34712" y="51529"/>
                  </a:lnTo>
                  <a:cubicBezTo>
                    <a:pt x="40766" y="54201"/>
                    <a:pt x="47688" y="54110"/>
                    <a:pt x="53671" y="51301"/>
                  </a:cubicBezTo>
                  <a:close/>
                </a:path>
              </a:pathLst>
            </a:custGeom>
            <a:solidFill>
              <a:srgbClr val="A2B7EB"/>
            </a:solidFill>
            <a:ln w="22838" cap="flat">
              <a:noFill/>
              <a:prstDash val="solid"/>
              <a:miter/>
            </a:ln>
          </p:spPr>
          <p:txBody>
            <a:bodyPr rtlCol="0" anchor="ctr"/>
            <a:lstStyle/>
            <a:p>
              <a:endParaRPr lang="zh-CN" altLang="en-US"/>
            </a:p>
          </p:txBody>
        </p:sp>
        <p:sp>
          <p:nvSpPr>
            <p:cNvPr id="145" name="任意多边形: 形状 144">
              <a:extLst>
                <a:ext uri="{FF2B5EF4-FFF2-40B4-BE49-F238E27FC236}">
                  <a16:creationId xmlns:a16="http://schemas.microsoft.com/office/drawing/2014/main" id="{0CD15B3A-4C3B-702A-4EBC-40EAE880BDD5}"/>
                </a:ext>
              </a:extLst>
            </p:cNvPr>
            <p:cNvSpPr/>
            <p:nvPr/>
          </p:nvSpPr>
          <p:spPr>
            <a:xfrm>
              <a:off x="6137285" y="4664561"/>
              <a:ext cx="96599" cy="53161"/>
            </a:xfrm>
            <a:custGeom>
              <a:avLst/>
              <a:gdLst>
                <a:gd name="connsiteX0" fmla="*/ 53900 w 96599"/>
                <a:gd name="connsiteY0" fmla="*/ 49652 h 53161"/>
                <a:gd name="connsiteX1" fmla="*/ 91361 w 96599"/>
                <a:gd name="connsiteY1" fmla="*/ 28637 h 53161"/>
                <a:gd name="connsiteX2" fmla="*/ 92960 w 96599"/>
                <a:gd name="connsiteY2" fmla="*/ 18130 h 53161"/>
                <a:gd name="connsiteX3" fmla="*/ 60981 w 96599"/>
                <a:gd name="connsiteY3" fmla="*/ 1227 h 53161"/>
                <a:gd name="connsiteX4" fmla="*/ 42023 w 96599"/>
                <a:gd name="connsiteY4" fmla="*/ 2597 h 53161"/>
                <a:gd name="connsiteX5" fmla="*/ 4334 w 96599"/>
                <a:gd name="connsiteY5" fmla="*/ 24297 h 53161"/>
                <a:gd name="connsiteX6" fmla="*/ 2735 w 96599"/>
                <a:gd name="connsiteY6" fmla="*/ 34804 h 53161"/>
                <a:gd name="connsiteX7" fmla="*/ 34714 w 96599"/>
                <a:gd name="connsiteY7" fmla="*/ 51708 h 53161"/>
                <a:gd name="connsiteX8" fmla="*/ 53900 w 96599"/>
                <a:gd name="connsiteY8" fmla="*/ 49652 h 53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61">
                  <a:moveTo>
                    <a:pt x="53900" y="49652"/>
                  </a:moveTo>
                  <a:lnTo>
                    <a:pt x="91361" y="28637"/>
                  </a:lnTo>
                  <a:cubicBezTo>
                    <a:pt x="97071" y="25211"/>
                    <a:pt x="97757" y="20643"/>
                    <a:pt x="92960" y="18130"/>
                  </a:cubicBezTo>
                  <a:lnTo>
                    <a:pt x="60981" y="1227"/>
                  </a:lnTo>
                  <a:cubicBezTo>
                    <a:pt x="54769" y="-1103"/>
                    <a:pt x="47847" y="-600"/>
                    <a:pt x="42023" y="2597"/>
                  </a:cubicBezTo>
                  <a:lnTo>
                    <a:pt x="4334" y="24297"/>
                  </a:lnTo>
                  <a:cubicBezTo>
                    <a:pt x="-1377" y="27723"/>
                    <a:pt x="-2063" y="32292"/>
                    <a:pt x="2735" y="34804"/>
                  </a:cubicBezTo>
                  <a:lnTo>
                    <a:pt x="34714" y="51708"/>
                  </a:lnTo>
                  <a:cubicBezTo>
                    <a:pt x="41109" y="53900"/>
                    <a:pt x="48121" y="53146"/>
                    <a:pt x="53900" y="49652"/>
                  </a:cubicBezTo>
                  <a:close/>
                </a:path>
              </a:pathLst>
            </a:custGeom>
            <a:solidFill>
              <a:srgbClr val="A2B7EB"/>
            </a:solidFill>
            <a:ln w="22838" cap="flat">
              <a:noFill/>
              <a:prstDash val="solid"/>
              <a:miter/>
            </a:ln>
          </p:spPr>
          <p:txBody>
            <a:bodyPr rtlCol="0" anchor="ctr"/>
            <a:lstStyle/>
            <a:p>
              <a:endParaRPr lang="zh-CN" altLang="en-US"/>
            </a:p>
          </p:txBody>
        </p:sp>
        <p:sp>
          <p:nvSpPr>
            <p:cNvPr id="146" name="任意多边形: 形状 145">
              <a:extLst>
                <a:ext uri="{FF2B5EF4-FFF2-40B4-BE49-F238E27FC236}">
                  <a16:creationId xmlns:a16="http://schemas.microsoft.com/office/drawing/2014/main" id="{3210EDB1-8C12-AFCF-3E31-E7119C67114E}"/>
                </a:ext>
              </a:extLst>
            </p:cNvPr>
            <p:cNvSpPr/>
            <p:nvPr/>
          </p:nvSpPr>
          <p:spPr>
            <a:xfrm>
              <a:off x="6058938" y="4709198"/>
              <a:ext cx="96599" cy="53329"/>
            </a:xfrm>
            <a:custGeom>
              <a:avLst/>
              <a:gdLst>
                <a:gd name="connsiteX0" fmla="*/ 53671 w 96599"/>
                <a:gd name="connsiteY0" fmla="*/ 50242 h 53329"/>
                <a:gd name="connsiteX1" fmla="*/ 91361 w 96599"/>
                <a:gd name="connsiteY1" fmla="*/ 28542 h 53329"/>
                <a:gd name="connsiteX2" fmla="*/ 92960 w 96599"/>
                <a:gd name="connsiteY2" fmla="*/ 18035 h 53329"/>
                <a:gd name="connsiteX3" fmla="*/ 60981 w 96599"/>
                <a:gd name="connsiteY3" fmla="*/ 1361 h 53329"/>
                <a:gd name="connsiteX4" fmla="*/ 42022 w 96599"/>
                <a:gd name="connsiteY4" fmla="*/ 2731 h 53329"/>
                <a:gd name="connsiteX5" fmla="*/ 4334 w 96599"/>
                <a:gd name="connsiteY5" fmla="*/ 24430 h 53329"/>
                <a:gd name="connsiteX6" fmla="*/ 2735 w 96599"/>
                <a:gd name="connsiteY6" fmla="*/ 34938 h 53329"/>
                <a:gd name="connsiteX7" fmla="*/ 34485 w 96599"/>
                <a:gd name="connsiteY7" fmla="*/ 51612 h 53329"/>
                <a:gd name="connsiteX8" fmla="*/ 53671 w 96599"/>
                <a:gd name="connsiteY8" fmla="*/ 50242 h 5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329">
                  <a:moveTo>
                    <a:pt x="53671" y="50242"/>
                  </a:moveTo>
                  <a:lnTo>
                    <a:pt x="91361" y="28542"/>
                  </a:lnTo>
                  <a:cubicBezTo>
                    <a:pt x="97071" y="25344"/>
                    <a:pt x="97756" y="20548"/>
                    <a:pt x="92960" y="18035"/>
                  </a:cubicBezTo>
                  <a:lnTo>
                    <a:pt x="60981" y="1361"/>
                  </a:lnTo>
                  <a:cubicBezTo>
                    <a:pt x="54791" y="-1152"/>
                    <a:pt x="47778" y="-650"/>
                    <a:pt x="42022" y="2731"/>
                  </a:cubicBezTo>
                  <a:lnTo>
                    <a:pt x="4334" y="24430"/>
                  </a:lnTo>
                  <a:cubicBezTo>
                    <a:pt x="-1377" y="27629"/>
                    <a:pt x="-2063" y="32196"/>
                    <a:pt x="2735" y="34938"/>
                  </a:cubicBezTo>
                  <a:lnTo>
                    <a:pt x="34485" y="51612"/>
                  </a:lnTo>
                  <a:cubicBezTo>
                    <a:pt x="40766" y="54011"/>
                    <a:pt x="47778" y="53508"/>
                    <a:pt x="53671" y="50242"/>
                  </a:cubicBezTo>
                  <a:close/>
                </a:path>
              </a:pathLst>
            </a:custGeom>
            <a:solidFill>
              <a:srgbClr val="A2B7EB"/>
            </a:solidFill>
            <a:ln w="22838" cap="flat">
              <a:noFill/>
              <a:prstDash val="solid"/>
              <a:miter/>
            </a:ln>
          </p:spPr>
          <p:txBody>
            <a:bodyPr rtlCol="0" anchor="ctr"/>
            <a:lstStyle/>
            <a:p>
              <a:endParaRPr lang="zh-CN" altLang="en-US"/>
            </a:p>
          </p:txBody>
        </p:sp>
        <p:sp>
          <p:nvSpPr>
            <p:cNvPr id="147" name="任意多边形: 形状 146">
              <a:extLst>
                <a:ext uri="{FF2B5EF4-FFF2-40B4-BE49-F238E27FC236}">
                  <a16:creationId xmlns:a16="http://schemas.microsoft.com/office/drawing/2014/main" id="{DCB45DF7-F058-419F-1865-4F8CF09295D5}"/>
                </a:ext>
              </a:extLst>
            </p:cNvPr>
            <p:cNvSpPr/>
            <p:nvPr/>
          </p:nvSpPr>
          <p:spPr>
            <a:xfrm>
              <a:off x="6851715" y="4226379"/>
              <a:ext cx="142401" cy="79658"/>
            </a:xfrm>
            <a:custGeom>
              <a:avLst/>
              <a:gdLst>
                <a:gd name="connsiteX0" fmla="*/ 51675 w 142401"/>
                <a:gd name="connsiteY0" fmla="*/ 76912 h 79658"/>
                <a:gd name="connsiteX1" fmla="*/ 137331 w 142401"/>
                <a:gd name="connsiteY1" fmla="*/ 27574 h 79658"/>
                <a:gd name="connsiteX2" fmla="*/ 138930 w 142401"/>
                <a:gd name="connsiteY2" fmla="*/ 17296 h 79658"/>
                <a:gd name="connsiteX3" fmla="*/ 108094 w 142401"/>
                <a:gd name="connsiteY3" fmla="*/ 1077 h 79658"/>
                <a:gd name="connsiteX4" fmla="*/ 89821 w 142401"/>
                <a:gd name="connsiteY4" fmla="*/ 2449 h 79658"/>
                <a:gd name="connsiteX5" fmla="*/ 4165 w 142401"/>
                <a:gd name="connsiteY5" fmla="*/ 51786 h 79658"/>
                <a:gd name="connsiteX6" fmla="*/ 2566 w 142401"/>
                <a:gd name="connsiteY6" fmla="*/ 62065 h 79658"/>
                <a:gd name="connsiteX7" fmla="*/ 33402 w 142401"/>
                <a:gd name="connsiteY7" fmla="*/ 78055 h 79658"/>
                <a:gd name="connsiteX8" fmla="*/ 51675 w 142401"/>
                <a:gd name="connsiteY8" fmla="*/ 76912 h 79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401" h="79658">
                  <a:moveTo>
                    <a:pt x="51675" y="76912"/>
                  </a:moveTo>
                  <a:lnTo>
                    <a:pt x="137331" y="27574"/>
                  </a:lnTo>
                  <a:cubicBezTo>
                    <a:pt x="142814" y="24376"/>
                    <a:pt x="143499" y="19808"/>
                    <a:pt x="138930" y="17296"/>
                  </a:cubicBezTo>
                  <a:lnTo>
                    <a:pt x="108094" y="1077"/>
                  </a:lnTo>
                  <a:cubicBezTo>
                    <a:pt x="102087" y="-1047"/>
                    <a:pt x="95462" y="-544"/>
                    <a:pt x="89821" y="2449"/>
                  </a:cubicBezTo>
                  <a:lnTo>
                    <a:pt x="4165" y="51786"/>
                  </a:lnTo>
                  <a:cubicBezTo>
                    <a:pt x="-1318" y="54984"/>
                    <a:pt x="-2003" y="59553"/>
                    <a:pt x="2566" y="62065"/>
                  </a:cubicBezTo>
                  <a:lnTo>
                    <a:pt x="33402" y="78055"/>
                  </a:lnTo>
                  <a:cubicBezTo>
                    <a:pt x="39387" y="80247"/>
                    <a:pt x="46010" y="79813"/>
                    <a:pt x="51675" y="76912"/>
                  </a:cubicBezTo>
                  <a:close/>
                </a:path>
              </a:pathLst>
            </a:custGeom>
            <a:solidFill>
              <a:srgbClr val="A2B7EB"/>
            </a:solidFill>
            <a:ln w="22838" cap="flat">
              <a:noFill/>
              <a:prstDash val="solid"/>
              <a:miter/>
            </a:ln>
          </p:spPr>
          <p:txBody>
            <a:bodyPr rtlCol="0" anchor="ctr"/>
            <a:lstStyle/>
            <a:p>
              <a:endParaRPr lang="zh-CN" altLang="en-US"/>
            </a:p>
          </p:txBody>
        </p:sp>
        <p:sp>
          <p:nvSpPr>
            <p:cNvPr id="148" name="任意多边形: 形状 147">
              <a:extLst>
                <a:ext uri="{FF2B5EF4-FFF2-40B4-BE49-F238E27FC236}">
                  <a16:creationId xmlns:a16="http://schemas.microsoft.com/office/drawing/2014/main" id="{3E2452B6-4F79-D558-6607-C8616BCD718D}"/>
                </a:ext>
              </a:extLst>
            </p:cNvPr>
            <p:cNvSpPr/>
            <p:nvPr/>
          </p:nvSpPr>
          <p:spPr>
            <a:xfrm>
              <a:off x="5927578" y="4758751"/>
              <a:ext cx="141677" cy="79583"/>
            </a:xfrm>
            <a:custGeom>
              <a:avLst/>
              <a:gdLst>
                <a:gd name="connsiteX0" fmla="*/ 50951 w 141677"/>
                <a:gd name="connsiteY0" fmla="*/ 76979 h 79583"/>
                <a:gd name="connsiteX1" fmla="*/ 136607 w 141677"/>
                <a:gd name="connsiteY1" fmla="*/ 27641 h 79583"/>
                <a:gd name="connsiteX2" fmla="*/ 138206 w 141677"/>
                <a:gd name="connsiteY2" fmla="*/ 17363 h 79583"/>
                <a:gd name="connsiteX3" fmla="*/ 107371 w 141677"/>
                <a:gd name="connsiteY3" fmla="*/ 1373 h 79583"/>
                <a:gd name="connsiteX4" fmla="*/ 89096 w 141677"/>
                <a:gd name="connsiteY4" fmla="*/ 2516 h 79583"/>
                <a:gd name="connsiteX5" fmla="*/ 4126 w 141677"/>
                <a:gd name="connsiteY5" fmla="*/ 51854 h 79583"/>
                <a:gd name="connsiteX6" fmla="*/ 2755 w 141677"/>
                <a:gd name="connsiteY6" fmla="*/ 62132 h 79583"/>
                <a:gd name="connsiteX7" fmla="*/ 33364 w 141677"/>
                <a:gd name="connsiteY7" fmla="*/ 78122 h 79583"/>
                <a:gd name="connsiteX8" fmla="*/ 50951 w 141677"/>
                <a:gd name="connsiteY8" fmla="*/ 76979 h 7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77" h="79583">
                  <a:moveTo>
                    <a:pt x="50951" y="76979"/>
                  </a:moveTo>
                  <a:lnTo>
                    <a:pt x="136607" y="27641"/>
                  </a:lnTo>
                  <a:cubicBezTo>
                    <a:pt x="142089" y="24444"/>
                    <a:pt x="142775" y="19875"/>
                    <a:pt x="138206" y="17363"/>
                  </a:cubicBezTo>
                  <a:lnTo>
                    <a:pt x="107371" y="1373"/>
                  </a:lnTo>
                  <a:cubicBezTo>
                    <a:pt x="101432" y="-1094"/>
                    <a:pt x="94694" y="-683"/>
                    <a:pt x="89096" y="2516"/>
                  </a:cubicBezTo>
                  <a:lnTo>
                    <a:pt x="4126" y="51854"/>
                  </a:lnTo>
                  <a:cubicBezTo>
                    <a:pt x="-1356" y="55051"/>
                    <a:pt x="-2042" y="59620"/>
                    <a:pt x="2755" y="62132"/>
                  </a:cubicBezTo>
                  <a:lnTo>
                    <a:pt x="33364" y="78122"/>
                  </a:lnTo>
                  <a:cubicBezTo>
                    <a:pt x="39143" y="80109"/>
                    <a:pt x="45469" y="79698"/>
                    <a:pt x="50951" y="76979"/>
                  </a:cubicBezTo>
                  <a:close/>
                </a:path>
              </a:pathLst>
            </a:custGeom>
            <a:solidFill>
              <a:srgbClr val="A2B7EB"/>
            </a:solidFill>
            <a:ln w="22838" cap="flat">
              <a:noFill/>
              <a:prstDash val="solid"/>
              <a:miter/>
            </a:ln>
          </p:spPr>
          <p:txBody>
            <a:bodyPr rtlCol="0" anchor="ctr"/>
            <a:lstStyle/>
            <a:p>
              <a:endParaRPr lang="zh-CN" altLang="en-US"/>
            </a:p>
          </p:txBody>
        </p:sp>
        <p:sp>
          <p:nvSpPr>
            <p:cNvPr id="149" name="任意多边形: 形状 148">
              <a:extLst>
                <a:ext uri="{FF2B5EF4-FFF2-40B4-BE49-F238E27FC236}">
                  <a16:creationId xmlns:a16="http://schemas.microsoft.com/office/drawing/2014/main" id="{0AA04D6E-D67B-9BBB-3261-3DCF11B31D85}"/>
                </a:ext>
              </a:extLst>
            </p:cNvPr>
            <p:cNvSpPr/>
            <p:nvPr/>
          </p:nvSpPr>
          <p:spPr>
            <a:xfrm>
              <a:off x="6713581" y="4402796"/>
              <a:ext cx="96599" cy="53870"/>
            </a:xfrm>
            <a:custGeom>
              <a:avLst/>
              <a:gdLst>
                <a:gd name="connsiteX0" fmla="*/ 53672 w 96599"/>
                <a:gd name="connsiteY0" fmla="*/ 51479 h 53870"/>
                <a:gd name="connsiteX1" fmla="*/ 91360 w 96599"/>
                <a:gd name="connsiteY1" fmla="*/ 28637 h 53870"/>
                <a:gd name="connsiteX2" fmla="*/ 92959 w 96599"/>
                <a:gd name="connsiteY2" fmla="*/ 18130 h 53870"/>
                <a:gd name="connsiteX3" fmla="*/ 60982 w 96599"/>
                <a:gd name="connsiteY3" fmla="*/ 1227 h 53870"/>
                <a:gd name="connsiteX4" fmla="*/ 42023 w 96599"/>
                <a:gd name="connsiteY4" fmla="*/ 2597 h 53870"/>
                <a:gd name="connsiteX5" fmla="*/ 4333 w 96599"/>
                <a:gd name="connsiteY5" fmla="*/ 24297 h 53870"/>
                <a:gd name="connsiteX6" fmla="*/ 2734 w 96599"/>
                <a:gd name="connsiteY6" fmla="*/ 34804 h 53870"/>
                <a:gd name="connsiteX7" fmla="*/ 34713 w 96599"/>
                <a:gd name="connsiteY7" fmla="*/ 51707 h 53870"/>
                <a:gd name="connsiteX8" fmla="*/ 53672 w 96599"/>
                <a:gd name="connsiteY8" fmla="*/ 51479 h 53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870">
                  <a:moveTo>
                    <a:pt x="53672" y="51479"/>
                  </a:moveTo>
                  <a:lnTo>
                    <a:pt x="91360" y="28637"/>
                  </a:lnTo>
                  <a:cubicBezTo>
                    <a:pt x="97071" y="25211"/>
                    <a:pt x="97756" y="20643"/>
                    <a:pt x="92959" y="18130"/>
                  </a:cubicBezTo>
                  <a:lnTo>
                    <a:pt x="60982" y="1227"/>
                  </a:lnTo>
                  <a:cubicBezTo>
                    <a:pt x="54768" y="-1103"/>
                    <a:pt x="47847" y="-600"/>
                    <a:pt x="42023" y="2597"/>
                  </a:cubicBezTo>
                  <a:lnTo>
                    <a:pt x="4333" y="24297"/>
                  </a:lnTo>
                  <a:cubicBezTo>
                    <a:pt x="-1377" y="27723"/>
                    <a:pt x="-2062" y="32292"/>
                    <a:pt x="2734" y="34804"/>
                  </a:cubicBezTo>
                  <a:lnTo>
                    <a:pt x="34713" y="51707"/>
                  </a:lnTo>
                  <a:cubicBezTo>
                    <a:pt x="40767" y="54379"/>
                    <a:pt x="47687" y="54288"/>
                    <a:pt x="53672" y="51479"/>
                  </a:cubicBezTo>
                  <a:close/>
                </a:path>
              </a:pathLst>
            </a:custGeom>
            <a:solidFill>
              <a:srgbClr val="A2B7EB"/>
            </a:solidFill>
            <a:ln w="22838" cap="flat">
              <a:noFill/>
              <a:prstDash val="solid"/>
              <a:miter/>
            </a:ln>
          </p:spPr>
          <p:txBody>
            <a:bodyPr rtlCol="0" anchor="ctr"/>
            <a:lstStyle/>
            <a:p>
              <a:endParaRPr lang="zh-CN" altLang="en-US"/>
            </a:p>
          </p:txBody>
        </p:sp>
        <p:sp>
          <p:nvSpPr>
            <p:cNvPr id="150" name="任意多边形: 形状 149">
              <a:extLst>
                <a:ext uri="{FF2B5EF4-FFF2-40B4-BE49-F238E27FC236}">
                  <a16:creationId xmlns:a16="http://schemas.microsoft.com/office/drawing/2014/main" id="{EE99F497-5520-9BE2-69C8-02CC535F0A6F}"/>
                </a:ext>
              </a:extLst>
            </p:cNvPr>
            <p:cNvSpPr/>
            <p:nvPr/>
          </p:nvSpPr>
          <p:spPr>
            <a:xfrm>
              <a:off x="6791701" y="4358711"/>
              <a:ext cx="96598" cy="53374"/>
            </a:xfrm>
            <a:custGeom>
              <a:avLst/>
              <a:gdLst>
                <a:gd name="connsiteX0" fmla="*/ 53671 w 96598"/>
                <a:gd name="connsiteY0" fmla="*/ 50337 h 53374"/>
                <a:gd name="connsiteX1" fmla="*/ 91361 w 96598"/>
                <a:gd name="connsiteY1" fmla="*/ 28637 h 53374"/>
                <a:gd name="connsiteX2" fmla="*/ 92958 w 96598"/>
                <a:gd name="connsiteY2" fmla="*/ 18130 h 53374"/>
                <a:gd name="connsiteX3" fmla="*/ 60981 w 96598"/>
                <a:gd name="connsiteY3" fmla="*/ 1227 h 53374"/>
                <a:gd name="connsiteX4" fmla="*/ 42022 w 96598"/>
                <a:gd name="connsiteY4" fmla="*/ 2598 h 53374"/>
                <a:gd name="connsiteX5" fmla="*/ 4334 w 96598"/>
                <a:gd name="connsiteY5" fmla="*/ 24297 h 53374"/>
                <a:gd name="connsiteX6" fmla="*/ 2735 w 96598"/>
                <a:gd name="connsiteY6" fmla="*/ 34804 h 53374"/>
                <a:gd name="connsiteX7" fmla="*/ 34712 w 96598"/>
                <a:gd name="connsiteY7" fmla="*/ 51707 h 53374"/>
                <a:gd name="connsiteX8" fmla="*/ 53671 w 96598"/>
                <a:gd name="connsiteY8" fmla="*/ 50337 h 53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3374">
                  <a:moveTo>
                    <a:pt x="53671" y="50337"/>
                  </a:moveTo>
                  <a:lnTo>
                    <a:pt x="91361" y="28637"/>
                  </a:lnTo>
                  <a:cubicBezTo>
                    <a:pt x="97071" y="25211"/>
                    <a:pt x="97756" y="20643"/>
                    <a:pt x="92958" y="18130"/>
                  </a:cubicBezTo>
                  <a:lnTo>
                    <a:pt x="60981" y="1227"/>
                  </a:lnTo>
                  <a:cubicBezTo>
                    <a:pt x="54767" y="-1102"/>
                    <a:pt x="47847" y="-601"/>
                    <a:pt x="42022" y="2598"/>
                  </a:cubicBezTo>
                  <a:lnTo>
                    <a:pt x="4334" y="24297"/>
                  </a:lnTo>
                  <a:cubicBezTo>
                    <a:pt x="-1377" y="27724"/>
                    <a:pt x="-2063" y="32292"/>
                    <a:pt x="2735" y="34804"/>
                  </a:cubicBezTo>
                  <a:lnTo>
                    <a:pt x="34712" y="51707"/>
                  </a:lnTo>
                  <a:cubicBezTo>
                    <a:pt x="40926" y="54037"/>
                    <a:pt x="47847" y="53535"/>
                    <a:pt x="53671" y="50337"/>
                  </a:cubicBezTo>
                  <a:close/>
                </a:path>
              </a:pathLst>
            </a:custGeom>
            <a:solidFill>
              <a:srgbClr val="A2B7EB"/>
            </a:solidFill>
            <a:ln w="22838" cap="flat">
              <a:noFill/>
              <a:prstDash val="solid"/>
              <a:miter/>
            </a:ln>
          </p:spPr>
          <p:txBody>
            <a:bodyPr rtlCol="0" anchor="ctr"/>
            <a:lstStyle/>
            <a:p>
              <a:endParaRPr lang="zh-CN" altLang="en-US"/>
            </a:p>
          </p:txBody>
        </p:sp>
        <p:sp>
          <p:nvSpPr>
            <p:cNvPr id="151" name="任意多边形: 形状 150">
              <a:extLst>
                <a:ext uri="{FF2B5EF4-FFF2-40B4-BE49-F238E27FC236}">
                  <a16:creationId xmlns:a16="http://schemas.microsoft.com/office/drawing/2014/main" id="{695023F0-5302-7183-AC44-A212B9178530}"/>
                </a:ext>
              </a:extLst>
            </p:cNvPr>
            <p:cNvSpPr/>
            <p:nvPr/>
          </p:nvSpPr>
          <p:spPr>
            <a:xfrm>
              <a:off x="6635006" y="4449164"/>
              <a:ext cx="96599" cy="53424"/>
            </a:xfrm>
            <a:custGeom>
              <a:avLst/>
              <a:gdLst>
                <a:gd name="connsiteX0" fmla="*/ 53672 w 96599"/>
                <a:gd name="connsiteY0" fmla="*/ 50336 h 53424"/>
                <a:gd name="connsiteX1" fmla="*/ 91360 w 96599"/>
                <a:gd name="connsiteY1" fmla="*/ 28637 h 53424"/>
                <a:gd name="connsiteX2" fmla="*/ 92959 w 96599"/>
                <a:gd name="connsiteY2" fmla="*/ 18130 h 53424"/>
                <a:gd name="connsiteX3" fmla="*/ 60982 w 96599"/>
                <a:gd name="connsiteY3" fmla="*/ 1227 h 53424"/>
                <a:gd name="connsiteX4" fmla="*/ 42023 w 96599"/>
                <a:gd name="connsiteY4" fmla="*/ 2597 h 53424"/>
                <a:gd name="connsiteX5" fmla="*/ 4333 w 96599"/>
                <a:gd name="connsiteY5" fmla="*/ 24297 h 53424"/>
                <a:gd name="connsiteX6" fmla="*/ 2734 w 96599"/>
                <a:gd name="connsiteY6" fmla="*/ 34804 h 53424"/>
                <a:gd name="connsiteX7" fmla="*/ 34484 w 96599"/>
                <a:gd name="connsiteY7" fmla="*/ 51707 h 53424"/>
                <a:gd name="connsiteX8" fmla="*/ 53672 w 96599"/>
                <a:gd name="connsiteY8" fmla="*/ 50336 h 5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424">
                  <a:moveTo>
                    <a:pt x="53672" y="50336"/>
                  </a:moveTo>
                  <a:lnTo>
                    <a:pt x="91360" y="28637"/>
                  </a:lnTo>
                  <a:cubicBezTo>
                    <a:pt x="97071" y="25439"/>
                    <a:pt x="97756" y="20643"/>
                    <a:pt x="92959" y="18130"/>
                  </a:cubicBezTo>
                  <a:lnTo>
                    <a:pt x="60982" y="1227"/>
                  </a:lnTo>
                  <a:cubicBezTo>
                    <a:pt x="54768" y="-1103"/>
                    <a:pt x="47847" y="-600"/>
                    <a:pt x="42023" y="2597"/>
                  </a:cubicBezTo>
                  <a:lnTo>
                    <a:pt x="4333" y="24297"/>
                  </a:lnTo>
                  <a:cubicBezTo>
                    <a:pt x="-1377" y="27723"/>
                    <a:pt x="-2062" y="32292"/>
                    <a:pt x="2734" y="34804"/>
                  </a:cubicBezTo>
                  <a:lnTo>
                    <a:pt x="34484" y="51707"/>
                  </a:lnTo>
                  <a:cubicBezTo>
                    <a:pt x="40767" y="54106"/>
                    <a:pt x="47779" y="53603"/>
                    <a:pt x="53672" y="50336"/>
                  </a:cubicBezTo>
                  <a:close/>
                </a:path>
              </a:pathLst>
            </a:custGeom>
            <a:solidFill>
              <a:srgbClr val="A2B7EB"/>
            </a:solidFill>
            <a:ln w="22838" cap="flat">
              <a:noFill/>
              <a:prstDash val="solid"/>
              <a:miter/>
            </a:ln>
          </p:spPr>
          <p:txBody>
            <a:bodyPr rtlCol="0" anchor="ctr"/>
            <a:lstStyle/>
            <a:p>
              <a:endParaRPr lang="zh-CN" altLang="en-US"/>
            </a:p>
          </p:txBody>
        </p:sp>
        <p:sp>
          <p:nvSpPr>
            <p:cNvPr id="152" name="任意多边形: 形状 151">
              <a:extLst>
                <a:ext uri="{FF2B5EF4-FFF2-40B4-BE49-F238E27FC236}">
                  <a16:creationId xmlns:a16="http://schemas.microsoft.com/office/drawing/2014/main" id="{2CB7AF68-E732-45AF-324C-4F5AC8F966E2}"/>
                </a:ext>
              </a:extLst>
            </p:cNvPr>
            <p:cNvSpPr/>
            <p:nvPr/>
          </p:nvSpPr>
          <p:spPr>
            <a:xfrm>
              <a:off x="6556203" y="4494480"/>
              <a:ext cx="96712" cy="53845"/>
            </a:xfrm>
            <a:custGeom>
              <a:avLst/>
              <a:gdLst>
                <a:gd name="connsiteX0" fmla="*/ 53671 w 96712"/>
                <a:gd name="connsiteY0" fmla="*/ 50247 h 53845"/>
                <a:gd name="connsiteX1" fmla="*/ 91588 w 96712"/>
                <a:gd name="connsiteY1" fmla="*/ 28547 h 53845"/>
                <a:gd name="connsiteX2" fmla="*/ 92958 w 96712"/>
                <a:gd name="connsiteY2" fmla="*/ 18040 h 53845"/>
                <a:gd name="connsiteX3" fmla="*/ 61209 w 96712"/>
                <a:gd name="connsiteY3" fmla="*/ 1366 h 53845"/>
                <a:gd name="connsiteX4" fmla="*/ 42022 w 96712"/>
                <a:gd name="connsiteY4" fmla="*/ 2508 h 53845"/>
                <a:gd name="connsiteX5" fmla="*/ 4334 w 96712"/>
                <a:gd name="connsiteY5" fmla="*/ 25350 h 53845"/>
                <a:gd name="connsiteX6" fmla="*/ 2735 w 96712"/>
                <a:gd name="connsiteY6" fmla="*/ 35857 h 53845"/>
                <a:gd name="connsiteX7" fmla="*/ 34712 w 96712"/>
                <a:gd name="connsiteY7" fmla="*/ 52531 h 53845"/>
                <a:gd name="connsiteX8" fmla="*/ 53671 w 96712"/>
                <a:gd name="connsiteY8" fmla="*/ 50247 h 53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712" h="53845">
                  <a:moveTo>
                    <a:pt x="53671" y="50247"/>
                  </a:moveTo>
                  <a:lnTo>
                    <a:pt x="91588" y="28547"/>
                  </a:lnTo>
                  <a:cubicBezTo>
                    <a:pt x="97071" y="25350"/>
                    <a:pt x="97984" y="20553"/>
                    <a:pt x="92958" y="18040"/>
                  </a:cubicBezTo>
                  <a:lnTo>
                    <a:pt x="61209" y="1366"/>
                  </a:lnTo>
                  <a:cubicBezTo>
                    <a:pt x="54950" y="-1101"/>
                    <a:pt x="47939" y="-667"/>
                    <a:pt x="42022" y="2508"/>
                  </a:cubicBezTo>
                  <a:lnTo>
                    <a:pt x="4334" y="25350"/>
                  </a:lnTo>
                  <a:cubicBezTo>
                    <a:pt x="-1377" y="28547"/>
                    <a:pt x="-2063" y="33116"/>
                    <a:pt x="2735" y="35857"/>
                  </a:cubicBezTo>
                  <a:lnTo>
                    <a:pt x="34712" y="52531"/>
                  </a:lnTo>
                  <a:cubicBezTo>
                    <a:pt x="41063" y="54564"/>
                    <a:pt x="47983" y="53742"/>
                    <a:pt x="53671" y="50247"/>
                  </a:cubicBezTo>
                  <a:close/>
                </a:path>
              </a:pathLst>
            </a:custGeom>
            <a:solidFill>
              <a:srgbClr val="A2B7EB"/>
            </a:solidFill>
            <a:ln w="22838" cap="flat">
              <a:noFill/>
              <a:prstDash val="solid"/>
              <a:miter/>
            </a:ln>
          </p:spPr>
          <p:txBody>
            <a:bodyPr rtlCol="0" anchor="ctr"/>
            <a:lstStyle/>
            <a:p>
              <a:endParaRPr lang="zh-CN" altLang="en-US"/>
            </a:p>
          </p:txBody>
        </p:sp>
        <p:sp>
          <p:nvSpPr>
            <p:cNvPr id="153" name="任意多边形: 形状 152">
              <a:extLst>
                <a:ext uri="{FF2B5EF4-FFF2-40B4-BE49-F238E27FC236}">
                  <a16:creationId xmlns:a16="http://schemas.microsoft.com/office/drawing/2014/main" id="{5F97EE91-1206-522F-ADA9-C66DE53E1E6C}"/>
                </a:ext>
              </a:extLst>
            </p:cNvPr>
            <p:cNvSpPr/>
            <p:nvPr/>
          </p:nvSpPr>
          <p:spPr>
            <a:xfrm>
              <a:off x="6477627" y="4538654"/>
              <a:ext cx="96598" cy="54337"/>
            </a:xfrm>
            <a:custGeom>
              <a:avLst/>
              <a:gdLst>
                <a:gd name="connsiteX0" fmla="*/ 53671 w 96598"/>
                <a:gd name="connsiteY0" fmla="*/ 51301 h 54337"/>
                <a:gd name="connsiteX1" fmla="*/ 91361 w 96598"/>
                <a:gd name="connsiteY1" fmla="*/ 28459 h 54337"/>
                <a:gd name="connsiteX2" fmla="*/ 92958 w 96598"/>
                <a:gd name="connsiteY2" fmla="*/ 17951 h 54337"/>
                <a:gd name="connsiteX3" fmla="*/ 61209 w 96598"/>
                <a:gd name="connsiteY3" fmla="*/ 1277 h 54337"/>
                <a:gd name="connsiteX4" fmla="*/ 42022 w 96598"/>
                <a:gd name="connsiteY4" fmla="*/ 2648 h 54337"/>
                <a:gd name="connsiteX5" fmla="*/ 4334 w 96598"/>
                <a:gd name="connsiteY5" fmla="*/ 25489 h 54337"/>
                <a:gd name="connsiteX6" fmla="*/ 2735 w 96598"/>
                <a:gd name="connsiteY6" fmla="*/ 35996 h 54337"/>
                <a:gd name="connsiteX7" fmla="*/ 34712 w 96598"/>
                <a:gd name="connsiteY7" fmla="*/ 52671 h 54337"/>
                <a:gd name="connsiteX8" fmla="*/ 53671 w 96598"/>
                <a:gd name="connsiteY8" fmla="*/ 51301 h 54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8" h="54337">
                  <a:moveTo>
                    <a:pt x="53671" y="51301"/>
                  </a:moveTo>
                  <a:lnTo>
                    <a:pt x="91361" y="28459"/>
                  </a:lnTo>
                  <a:cubicBezTo>
                    <a:pt x="97071" y="25261"/>
                    <a:pt x="97756" y="20464"/>
                    <a:pt x="92958" y="17951"/>
                  </a:cubicBezTo>
                  <a:lnTo>
                    <a:pt x="61209" y="1277"/>
                  </a:lnTo>
                  <a:cubicBezTo>
                    <a:pt x="54927" y="-1121"/>
                    <a:pt x="47915" y="-619"/>
                    <a:pt x="42022" y="2648"/>
                  </a:cubicBezTo>
                  <a:lnTo>
                    <a:pt x="4334" y="25489"/>
                  </a:lnTo>
                  <a:cubicBezTo>
                    <a:pt x="-1377" y="28687"/>
                    <a:pt x="-2063" y="33484"/>
                    <a:pt x="2735" y="35996"/>
                  </a:cubicBezTo>
                  <a:lnTo>
                    <a:pt x="34712" y="52671"/>
                  </a:lnTo>
                  <a:cubicBezTo>
                    <a:pt x="40926" y="55001"/>
                    <a:pt x="47847" y="54498"/>
                    <a:pt x="53671" y="51301"/>
                  </a:cubicBezTo>
                  <a:close/>
                </a:path>
              </a:pathLst>
            </a:custGeom>
            <a:solidFill>
              <a:srgbClr val="A2B7EB"/>
            </a:solidFill>
            <a:ln w="22838" cap="flat">
              <a:noFill/>
              <a:prstDash val="solid"/>
              <a:miter/>
            </a:ln>
          </p:spPr>
          <p:txBody>
            <a:bodyPr rtlCol="0" anchor="ctr"/>
            <a:lstStyle/>
            <a:p>
              <a:endParaRPr lang="zh-CN" altLang="en-US"/>
            </a:p>
          </p:txBody>
        </p:sp>
        <p:sp>
          <p:nvSpPr>
            <p:cNvPr id="154" name="任意多边形: 形状 153">
              <a:extLst>
                <a:ext uri="{FF2B5EF4-FFF2-40B4-BE49-F238E27FC236}">
                  <a16:creationId xmlns:a16="http://schemas.microsoft.com/office/drawing/2014/main" id="{17773A99-F266-AF6F-9EEE-2F80DD44FF88}"/>
                </a:ext>
              </a:extLst>
            </p:cNvPr>
            <p:cNvSpPr/>
            <p:nvPr/>
          </p:nvSpPr>
          <p:spPr>
            <a:xfrm>
              <a:off x="6399052" y="4585072"/>
              <a:ext cx="96599" cy="53146"/>
            </a:xfrm>
            <a:custGeom>
              <a:avLst/>
              <a:gdLst>
                <a:gd name="connsiteX0" fmla="*/ 53671 w 96599"/>
                <a:gd name="connsiteY0" fmla="*/ 50108 h 53146"/>
                <a:gd name="connsiteX1" fmla="*/ 91361 w 96599"/>
                <a:gd name="connsiteY1" fmla="*/ 28409 h 53146"/>
                <a:gd name="connsiteX2" fmla="*/ 92960 w 96599"/>
                <a:gd name="connsiteY2" fmla="*/ 17901 h 53146"/>
                <a:gd name="connsiteX3" fmla="*/ 60981 w 96599"/>
                <a:gd name="connsiteY3" fmla="*/ 1227 h 53146"/>
                <a:gd name="connsiteX4" fmla="*/ 42022 w 96599"/>
                <a:gd name="connsiteY4" fmla="*/ 2598 h 53146"/>
                <a:gd name="connsiteX5" fmla="*/ 4334 w 96599"/>
                <a:gd name="connsiteY5" fmla="*/ 24297 h 53146"/>
                <a:gd name="connsiteX6" fmla="*/ 2735 w 96599"/>
                <a:gd name="connsiteY6" fmla="*/ 34805 h 53146"/>
                <a:gd name="connsiteX7" fmla="*/ 34712 w 96599"/>
                <a:gd name="connsiteY7" fmla="*/ 51479 h 53146"/>
                <a:gd name="connsiteX8" fmla="*/ 53671 w 96599"/>
                <a:gd name="connsiteY8" fmla="*/ 50108 h 53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46">
                  <a:moveTo>
                    <a:pt x="53671" y="50108"/>
                  </a:moveTo>
                  <a:lnTo>
                    <a:pt x="91361" y="28409"/>
                  </a:lnTo>
                  <a:cubicBezTo>
                    <a:pt x="97071" y="25211"/>
                    <a:pt x="97756" y="20414"/>
                    <a:pt x="92960" y="17901"/>
                  </a:cubicBezTo>
                  <a:lnTo>
                    <a:pt x="60981" y="1227"/>
                  </a:lnTo>
                  <a:cubicBezTo>
                    <a:pt x="54767" y="-1103"/>
                    <a:pt x="47847" y="-600"/>
                    <a:pt x="42022" y="2598"/>
                  </a:cubicBezTo>
                  <a:lnTo>
                    <a:pt x="4334" y="24297"/>
                  </a:lnTo>
                  <a:cubicBezTo>
                    <a:pt x="-1377" y="27495"/>
                    <a:pt x="-2063" y="32292"/>
                    <a:pt x="2735" y="34805"/>
                  </a:cubicBezTo>
                  <a:lnTo>
                    <a:pt x="34712" y="51479"/>
                  </a:lnTo>
                  <a:cubicBezTo>
                    <a:pt x="40926" y="53809"/>
                    <a:pt x="47847" y="53307"/>
                    <a:pt x="53671" y="50108"/>
                  </a:cubicBezTo>
                  <a:close/>
                </a:path>
              </a:pathLst>
            </a:custGeom>
            <a:solidFill>
              <a:srgbClr val="A2B7EB"/>
            </a:solidFill>
            <a:ln w="22838" cap="flat">
              <a:noFill/>
              <a:prstDash val="solid"/>
              <a:miter/>
            </a:ln>
          </p:spPr>
          <p:txBody>
            <a:bodyPr rtlCol="0" anchor="ctr"/>
            <a:lstStyle/>
            <a:p>
              <a:endParaRPr lang="zh-CN" altLang="en-US"/>
            </a:p>
          </p:txBody>
        </p:sp>
        <p:sp>
          <p:nvSpPr>
            <p:cNvPr id="155" name="任意多边形: 形状 154">
              <a:extLst>
                <a:ext uri="{FF2B5EF4-FFF2-40B4-BE49-F238E27FC236}">
                  <a16:creationId xmlns:a16="http://schemas.microsoft.com/office/drawing/2014/main" id="{E08CB498-7BCD-12A9-8DBC-BC9A28C3E3C6}"/>
                </a:ext>
              </a:extLst>
            </p:cNvPr>
            <p:cNvSpPr/>
            <p:nvPr/>
          </p:nvSpPr>
          <p:spPr>
            <a:xfrm>
              <a:off x="6320476" y="4630299"/>
              <a:ext cx="96599" cy="53145"/>
            </a:xfrm>
            <a:custGeom>
              <a:avLst/>
              <a:gdLst>
                <a:gd name="connsiteX0" fmla="*/ 53671 w 96599"/>
                <a:gd name="connsiteY0" fmla="*/ 50109 h 53145"/>
                <a:gd name="connsiteX1" fmla="*/ 91361 w 96599"/>
                <a:gd name="connsiteY1" fmla="*/ 28409 h 53145"/>
                <a:gd name="connsiteX2" fmla="*/ 92960 w 96599"/>
                <a:gd name="connsiteY2" fmla="*/ 17902 h 53145"/>
                <a:gd name="connsiteX3" fmla="*/ 60981 w 96599"/>
                <a:gd name="connsiteY3" fmla="*/ 1227 h 53145"/>
                <a:gd name="connsiteX4" fmla="*/ 42022 w 96599"/>
                <a:gd name="connsiteY4" fmla="*/ 2597 h 53145"/>
                <a:gd name="connsiteX5" fmla="*/ 4334 w 96599"/>
                <a:gd name="connsiteY5" fmla="*/ 24297 h 53145"/>
                <a:gd name="connsiteX6" fmla="*/ 2735 w 96599"/>
                <a:gd name="connsiteY6" fmla="*/ 34804 h 53145"/>
                <a:gd name="connsiteX7" fmla="*/ 34712 w 96599"/>
                <a:gd name="connsiteY7" fmla="*/ 51479 h 53145"/>
                <a:gd name="connsiteX8" fmla="*/ 53671 w 96599"/>
                <a:gd name="connsiteY8" fmla="*/ 50109 h 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145">
                  <a:moveTo>
                    <a:pt x="53671" y="50109"/>
                  </a:moveTo>
                  <a:lnTo>
                    <a:pt x="91361" y="28409"/>
                  </a:lnTo>
                  <a:cubicBezTo>
                    <a:pt x="97071" y="25211"/>
                    <a:pt x="97756" y="20415"/>
                    <a:pt x="92960" y="17902"/>
                  </a:cubicBezTo>
                  <a:lnTo>
                    <a:pt x="60981" y="1227"/>
                  </a:lnTo>
                  <a:cubicBezTo>
                    <a:pt x="54769" y="-1103"/>
                    <a:pt x="47847" y="-600"/>
                    <a:pt x="42022" y="2597"/>
                  </a:cubicBezTo>
                  <a:lnTo>
                    <a:pt x="4334" y="24297"/>
                  </a:lnTo>
                  <a:cubicBezTo>
                    <a:pt x="-1377" y="27495"/>
                    <a:pt x="-2063" y="32292"/>
                    <a:pt x="2735" y="34804"/>
                  </a:cubicBezTo>
                  <a:lnTo>
                    <a:pt x="34712" y="51479"/>
                  </a:lnTo>
                  <a:cubicBezTo>
                    <a:pt x="40926" y="53809"/>
                    <a:pt x="47847" y="53306"/>
                    <a:pt x="53671" y="50109"/>
                  </a:cubicBezTo>
                  <a:close/>
                </a:path>
              </a:pathLst>
            </a:custGeom>
            <a:solidFill>
              <a:srgbClr val="A2B7EB"/>
            </a:solidFill>
            <a:ln w="22838" cap="flat">
              <a:noFill/>
              <a:prstDash val="solid"/>
              <a:miter/>
            </a:ln>
          </p:spPr>
          <p:txBody>
            <a:bodyPr rtlCol="0" anchor="ctr"/>
            <a:lstStyle/>
            <a:p>
              <a:endParaRPr lang="zh-CN" altLang="en-US"/>
            </a:p>
          </p:txBody>
        </p:sp>
        <p:sp>
          <p:nvSpPr>
            <p:cNvPr id="156" name="任意多边形: 形状 155">
              <a:extLst>
                <a:ext uri="{FF2B5EF4-FFF2-40B4-BE49-F238E27FC236}">
                  <a16:creationId xmlns:a16="http://schemas.microsoft.com/office/drawing/2014/main" id="{B913C59B-9B5C-DBDB-0E8E-8328618147ED}"/>
                </a:ext>
              </a:extLst>
            </p:cNvPr>
            <p:cNvSpPr/>
            <p:nvPr/>
          </p:nvSpPr>
          <p:spPr>
            <a:xfrm>
              <a:off x="6241901" y="4675526"/>
              <a:ext cx="96599" cy="53855"/>
            </a:xfrm>
            <a:custGeom>
              <a:avLst/>
              <a:gdLst>
                <a:gd name="connsiteX0" fmla="*/ 53671 w 96599"/>
                <a:gd name="connsiteY0" fmla="*/ 50109 h 53855"/>
                <a:gd name="connsiteX1" fmla="*/ 91361 w 96599"/>
                <a:gd name="connsiteY1" fmla="*/ 28409 h 53855"/>
                <a:gd name="connsiteX2" fmla="*/ 92960 w 96599"/>
                <a:gd name="connsiteY2" fmla="*/ 17902 h 53855"/>
                <a:gd name="connsiteX3" fmla="*/ 60981 w 96599"/>
                <a:gd name="connsiteY3" fmla="*/ 1227 h 53855"/>
                <a:gd name="connsiteX4" fmla="*/ 42022 w 96599"/>
                <a:gd name="connsiteY4" fmla="*/ 2597 h 53855"/>
                <a:gd name="connsiteX5" fmla="*/ 4334 w 96599"/>
                <a:gd name="connsiteY5" fmla="*/ 25439 h 53855"/>
                <a:gd name="connsiteX6" fmla="*/ 2735 w 96599"/>
                <a:gd name="connsiteY6" fmla="*/ 35946 h 53855"/>
                <a:gd name="connsiteX7" fmla="*/ 34712 w 96599"/>
                <a:gd name="connsiteY7" fmla="*/ 52621 h 53855"/>
                <a:gd name="connsiteX8" fmla="*/ 53671 w 96599"/>
                <a:gd name="connsiteY8" fmla="*/ 50109 h 53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855">
                  <a:moveTo>
                    <a:pt x="53671" y="50109"/>
                  </a:moveTo>
                  <a:lnTo>
                    <a:pt x="91361" y="28409"/>
                  </a:lnTo>
                  <a:cubicBezTo>
                    <a:pt x="97071" y="25210"/>
                    <a:pt x="97756" y="20414"/>
                    <a:pt x="92960" y="17902"/>
                  </a:cubicBezTo>
                  <a:lnTo>
                    <a:pt x="60981" y="1227"/>
                  </a:lnTo>
                  <a:cubicBezTo>
                    <a:pt x="54769" y="-1103"/>
                    <a:pt x="47847" y="-600"/>
                    <a:pt x="42022" y="2597"/>
                  </a:cubicBezTo>
                  <a:lnTo>
                    <a:pt x="4334" y="25439"/>
                  </a:lnTo>
                  <a:cubicBezTo>
                    <a:pt x="-1377" y="28637"/>
                    <a:pt x="-2063" y="33434"/>
                    <a:pt x="2735" y="35946"/>
                  </a:cubicBezTo>
                  <a:lnTo>
                    <a:pt x="34712" y="52621"/>
                  </a:lnTo>
                  <a:cubicBezTo>
                    <a:pt x="41086" y="54585"/>
                    <a:pt x="48029" y="53671"/>
                    <a:pt x="53671" y="50109"/>
                  </a:cubicBezTo>
                  <a:close/>
                </a:path>
              </a:pathLst>
            </a:custGeom>
            <a:solidFill>
              <a:srgbClr val="A2B7EB"/>
            </a:solidFill>
            <a:ln w="22838" cap="flat">
              <a:noFill/>
              <a:prstDash val="solid"/>
              <a:miter/>
            </a:ln>
          </p:spPr>
          <p:txBody>
            <a:bodyPr rtlCol="0" anchor="ctr"/>
            <a:lstStyle/>
            <a:p>
              <a:endParaRPr lang="zh-CN" altLang="en-US"/>
            </a:p>
          </p:txBody>
        </p:sp>
        <p:sp>
          <p:nvSpPr>
            <p:cNvPr id="157" name="任意多边形: 形状 156">
              <a:extLst>
                <a:ext uri="{FF2B5EF4-FFF2-40B4-BE49-F238E27FC236}">
                  <a16:creationId xmlns:a16="http://schemas.microsoft.com/office/drawing/2014/main" id="{BCD11572-FF80-471E-0CDE-8E2D528CCE7E}"/>
                </a:ext>
              </a:extLst>
            </p:cNvPr>
            <p:cNvSpPr/>
            <p:nvPr/>
          </p:nvSpPr>
          <p:spPr>
            <a:xfrm>
              <a:off x="6163325" y="4719610"/>
              <a:ext cx="96599" cy="53805"/>
            </a:xfrm>
            <a:custGeom>
              <a:avLst/>
              <a:gdLst>
                <a:gd name="connsiteX0" fmla="*/ 53671 w 96599"/>
                <a:gd name="connsiteY0" fmla="*/ 51479 h 53805"/>
                <a:gd name="connsiteX1" fmla="*/ 91361 w 96599"/>
                <a:gd name="connsiteY1" fmla="*/ 28637 h 53805"/>
                <a:gd name="connsiteX2" fmla="*/ 92960 w 96599"/>
                <a:gd name="connsiteY2" fmla="*/ 18130 h 53805"/>
                <a:gd name="connsiteX3" fmla="*/ 60981 w 96599"/>
                <a:gd name="connsiteY3" fmla="*/ 1227 h 53805"/>
                <a:gd name="connsiteX4" fmla="*/ 42022 w 96599"/>
                <a:gd name="connsiteY4" fmla="*/ 2597 h 53805"/>
                <a:gd name="connsiteX5" fmla="*/ 4334 w 96599"/>
                <a:gd name="connsiteY5" fmla="*/ 24297 h 53805"/>
                <a:gd name="connsiteX6" fmla="*/ 2735 w 96599"/>
                <a:gd name="connsiteY6" fmla="*/ 34804 h 53805"/>
                <a:gd name="connsiteX7" fmla="*/ 34485 w 96599"/>
                <a:gd name="connsiteY7" fmla="*/ 51479 h 53805"/>
                <a:gd name="connsiteX8" fmla="*/ 53671 w 96599"/>
                <a:gd name="connsiteY8" fmla="*/ 51479 h 5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599" h="53805">
                  <a:moveTo>
                    <a:pt x="53671" y="51479"/>
                  </a:moveTo>
                  <a:lnTo>
                    <a:pt x="91361" y="28637"/>
                  </a:lnTo>
                  <a:cubicBezTo>
                    <a:pt x="97071" y="25211"/>
                    <a:pt x="97756" y="20643"/>
                    <a:pt x="92960" y="18130"/>
                  </a:cubicBezTo>
                  <a:lnTo>
                    <a:pt x="60981" y="1227"/>
                  </a:lnTo>
                  <a:cubicBezTo>
                    <a:pt x="54769" y="-1103"/>
                    <a:pt x="47847" y="-600"/>
                    <a:pt x="42022" y="2597"/>
                  </a:cubicBezTo>
                  <a:lnTo>
                    <a:pt x="4334" y="24297"/>
                  </a:lnTo>
                  <a:cubicBezTo>
                    <a:pt x="-1377" y="27495"/>
                    <a:pt x="-2063" y="32292"/>
                    <a:pt x="2735" y="34804"/>
                  </a:cubicBezTo>
                  <a:lnTo>
                    <a:pt x="34485" y="51479"/>
                  </a:lnTo>
                  <a:cubicBezTo>
                    <a:pt x="40561" y="54288"/>
                    <a:pt x="47596" y="54288"/>
                    <a:pt x="53671" y="51479"/>
                  </a:cubicBezTo>
                  <a:close/>
                </a:path>
              </a:pathLst>
            </a:custGeom>
            <a:solidFill>
              <a:srgbClr val="A2B7EB"/>
            </a:solidFill>
            <a:ln w="22838" cap="flat">
              <a:noFill/>
              <a:prstDash val="solid"/>
              <a:miter/>
            </a:ln>
          </p:spPr>
          <p:txBody>
            <a:bodyPr rtlCol="0" anchor="ctr"/>
            <a:lstStyle/>
            <a:p>
              <a:endParaRPr lang="zh-CN" altLang="en-US"/>
            </a:p>
          </p:txBody>
        </p:sp>
        <p:sp>
          <p:nvSpPr>
            <p:cNvPr id="158" name="任意多边形: 形状 157">
              <a:extLst>
                <a:ext uri="{FF2B5EF4-FFF2-40B4-BE49-F238E27FC236}">
                  <a16:creationId xmlns:a16="http://schemas.microsoft.com/office/drawing/2014/main" id="{B56B02D0-991B-DB08-7139-93F1A08B647D}"/>
                </a:ext>
              </a:extLst>
            </p:cNvPr>
            <p:cNvSpPr/>
            <p:nvPr/>
          </p:nvSpPr>
          <p:spPr>
            <a:xfrm>
              <a:off x="6872103" y="4258514"/>
              <a:ext cx="189505" cy="106895"/>
            </a:xfrm>
            <a:custGeom>
              <a:avLst/>
              <a:gdLst>
                <a:gd name="connsiteX0" fmla="*/ 55271 w 189505"/>
                <a:gd name="connsiteY0" fmla="*/ 103708 h 106895"/>
                <a:gd name="connsiteX1" fmla="*/ 184097 w 189505"/>
                <a:gd name="connsiteY1" fmla="*/ 29244 h 106895"/>
                <a:gd name="connsiteX2" fmla="*/ 185696 w 189505"/>
                <a:gd name="connsiteY2" fmla="*/ 18508 h 106895"/>
                <a:gd name="connsiteX3" fmla="*/ 153033 w 189505"/>
                <a:gd name="connsiteY3" fmla="*/ 1377 h 106895"/>
                <a:gd name="connsiteX4" fmla="*/ 133389 w 189505"/>
                <a:gd name="connsiteY4" fmla="*/ 2748 h 106895"/>
                <a:gd name="connsiteX5" fmla="*/ 4333 w 189505"/>
                <a:gd name="connsiteY5" fmla="*/ 76983 h 106895"/>
                <a:gd name="connsiteX6" fmla="*/ 2734 w 189505"/>
                <a:gd name="connsiteY6" fmla="*/ 87719 h 106895"/>
                <a:gd name="connsiteX7" fmla="*/ 35626 w 189505"/>
                <a:gd name="connsiteY7" fmla="*/ 105079 h 106895"/>
                <a:gd name="connsiteX8" fmla="*/ 55271 w 189505"/>
                <a:gd name="connsiteY8" fmla="*/ 103708 h 106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505" h="106895">
                  <a:moveTo>
                    <a:pt x="55271" y="103708"/>
                  </a:moveTo>
                  <a:lnTo>
                    <a:pt x="184097" y="29244"/>
                  </a:lnTo>
                  <a:cubicBezTo>
                    <a:pt x="190036" y="26046"/>
                    <a:pt x="190722" y="21249"/>
                    <a:pt x="185696" y="18508"/>
                  </a:cubicBezTo>
                  <a:lnTo>
                    <a:pt x="153033" y="1377"/>
                  </a:lnTo>
                  <a:cubicBezTo>
                    <a:pt x="146614" y="-1158"/>
                    <a:pt x="139397" y="-656"/>
                    <a:pt x="133389" y="2748"/>
                  </a:cubicBezTo>
                  <a:lnTo>
                    <a:pt x="4333" y="76983"/>
                  </a:lnTo>
                  <a:cubicBezTo>
                    <a:pt x="-1377" y="80409"/>
                    <a:pt x="-2062" y="85206"/>
                    <a:pt x="2734" y="87719"/>
                  </a:cubicBezTo>
                  <a:lnTo>
                    <a:pt x="35626" y="105079"/>
                  </a:lnTo>
                  <a:cubicBezTo>
                    <a:pt x="42045" y="107614"/>
                    <a:pt x="49264" y="107111"/>
                    <a:pt x="55271" y="103708"/>
                  </a:cubicBezTo>
                  <a:close/>
                </a:path>
              </a:pathLst>
            </a:custGeom>
            <a:solidFill>
              <a:srgbClr val="A2B7EB"/>
            </a:solidFill>
            <a:ln w="22838" cap="flat">
              <a:noFill/>
              <a:prstDash val="solid"/>
              <a:miter/>
            </a:ln>
          </p:spPr>
          <p:txBody>
            <a:bodyPr rtlCol="0" anchor="ctr"/>
            <a:lstStyle/>
            <a:p>
              <a:endParaRPr lang="zh-CN" altLang="en-US"/>
            </a:p>
          </p:txBody>
        </p:sp>
        <p:sp>
          <p:nvSpPr>
            <p:cNvPr id="159" name="任意多边形: 形状 158">
              <a:extLst>
                <a:ext uri="{FF2B5EF4-FFF2-40B4-BE49-F238E27FC236}">
                  <a16:creationId xmlns:a16="http://schemas.microsoft.com/office/drawing/2014/main" id="{A320727C-3BC6-17BB-CA3E-24322E0BCE74}"/>
                </a:ext>
              </a:extLst>
            </p:cNvPr>
            <p:cNvSpPr/>
            <p:nvPr/>
          </p:nvSpPr>
          <p:spPr>
            <a:xfrm>
              <a:off x="5988129" y="4767292"/>
              <a:ext cx="189544" cy="106801"/>
            </a:xfrm>
            <a:custGeom>
              <a:avLst/>
              <a:gdLst>
                <a:gd name="connsiteX0" fmla="*/ 55271 w 189544"/>
                <a:gd name="connsiteY0" fmla="*/ 103615 h 106801"/>
                <a:gd name="connsiteX1" fmla="*/ 184099 w 189544"/>
                <a:gd name="connsiteY1" fmla="*/ 29379 h 106801"/>
                <a:gd name="connsiteX2" fmla="*/ 185925 w 189544"/>
                <a:gd name="connsiteY2" fmla="*/ 18643 h 106801"/>
                <a:gd name="connsiteX3" fmla="*/ 153033 w 189544"/>
                <a:gd name="connsiteY3" fmla="*/ 1283 h 106801"/>
                <a:gd name="connsiteX4" fmla="*/ 133389 w 189544"/>
                <a:gd name="connsiteY4" fmla="*/ 2883 h 106801"/>
                <a:gd name="connsiteX5" fmla="*/ 4333 w 189544"/>
                <a:gd name="connsiteY5" fmla="*/ 77118 h 106801"/>
                <a:gd name="connsiteX6" fmla="*/ 2735 w 189544"/>
                <a:gd name="connsiteY6" fmla="*/ 87854 h 106801"/>
                <a:gd name="connsiteX7" fmla="*/ 35627 w 189544"/>
                <a:gd name="connsiteY7" fmla="*/ 104985 h 106801"/>
                <a:gd name="connsiteX8" fmla="*/ 55271 w 189544"/>
                <a:gd name="connsiteY8" fmla="*/ 103615 h 106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544" h="106801">
                  <a:moveTo>
                    <a:pt x="55271" y="103615"/>
                  </a:moveTo>
                  <a:lnTo>
                    <a:pt x="184099" y="29379"/>
                  </a:lnTo>
                  <a:cubicBezTo>
                    <a:pt x="190036" y="25953"/>
                    <a:pt x="190722" y="21156"/>
                    <a:pt x="185925" y="18643"/>
                  </a:cubicBezTo>
                  <a:lnTo>
                    <a:pt x="153033" y="1283"/>
                  </a:lnTo>
                  <a:cubicBezTo>
                    <a:pt x="146569" y="-1183"/>
                    <a:pt x="139351" y="-590"/>
                    <a:pt x="133389" y="2883"/>
                  </a:cubicBezTo>
                  <a:lnTo>
                    <a:pt x="4333" y="77118"/>
                  </a:lnTo>
                  <a:cubicBezTo>
                    <a:pt x="-1377" y="80316"/>
                    <a:pt x="-2062" y="85341"/>
                    <a:pt x="2735" y="87854"/>
                  </a:cubicBezTo>
                  <a:lnTo>
                    <a:pt x="35627" y="104985"/>
                  </a:lnTo>
                  <a:cubicBezTo>
                    <a:pt x="42045" y="107520"/>
                    <a:pt x="49264" y="107018"/>
                    <a:pt x="55271" y="103615"/>
                  </a:cubicBezTo>
                  <a:close/>
                </a:path>
              </a:pathLst>
            </a:custGeom>
            <a:solidFill>
              <a:srgbClr val="A2B7EB"/>
            </a:solidFill>
            <a:ln w="22838" cap="flat">
              <a:noFill/>
              <a:prstDash val="solid"/>
              <a:miter/>
            </a:ln>
          </p:spPr>
          <p:txBody>
            <a:bodyPr rtlCol="0" anchor="ctr"/>
            <a:lstStyle/>
            <a:p>
              <a:endParaRPr lang="zh-CN" altLang="en-US"/>
            </a:p>
          </p:txBody>
        </p:sp>
        <p:sp>
          <p:nvSpPr>
            <p:cNvPr id="160" name="任意多边形: 形状 159">
              <a:extLst>
                <a:ext uri="{FF2B5EF4-FFF2-40B4-BE49-F238E27FC236}">
                  <a16:creationId xmlns:a16="http://schemas.microsoft.com/office/drawing/2014/main" id="{431CD508-4A86-E66F-D27F-69D99FD40934}"/>
                </a:ext>
              </a:extLst>
            </p:cNvPr>
            <p:cNvSpPr/>
            <p:nvPr/>
          </p:nvSpPr>
          <p:spPr>
            <a:xfrm>
              <a:off x="4509747" y="4823159"/>
              <a:ext cx="495563" cy="653754"/>
            </a:xfrm>
            <a:custGeom>
              <a:avLst/>
              <a:gdLst>
                <a:gd name="connsiteX0" fmla="*/ 494813 w 495563"/>
                <a:gd name="connsiteY0" fmla="*/ -220 h 653754"/>
                <a:gd name="connsiteX1" fmla="*/ 61 w 495563"/>
                <a:gd name="connsiteY1" fmla="*/ -220 h 653754"/>
                <a:gd name="connsiteX2" fmla="*/ 61 w 495563"/>
                <a:gd name="connsiteY2" fmla="*/ 520571 h 653754"/>
                <a:gd name="connsiteX3" fmla="*/ 40719 w 495563"/>
                <a:gd name="connsiteY3" fmla="*/ 593893 h 653754"/>
                <a:gd name="connsiteX4" fmla="*/ 252005 w 495563"/>
                <a:gd name="connsiteY4" fmla="*/ 653510 h 653754"/>
                <a:gd name="connsiteX5" fmla="*/ 402989 w 495563"/>
                <a:gd name="connsiteY5" fmla="*/ 626100 h 653754"/>
                <a:gd name="connsiteX6" fmla="*/ 494356 w 495563"/>
                <a:gd name="connsiteY6" fmla="*/ 539758 h 653754"/>
                <a:gd name="connsiteX7" fmla="*/ 494813 w 495563"/>
                <a:gd name="connsiteY7" fmla="*/ -220 h 653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563" h="653754">
                  <a:moveTo>
                    <a:pt x="494813" y="-220"/>
                  </a:moveTo>
                  <a:lnTo>
                    <a:pt x="61" y="-220"/>
                  </a:lnTo>
                  <a:lnTo>
                    <a:pt x="61" y="520571"/>
                  </a:lnTo>
                  <a:cubicBezTo>
                    <a:pt x="-4279" y="551864"/>
                    <a:pt x="19705" y="577676"/>
                    <a:pt x="40719" y="593893"/>
                  </a:cubicBezTo>
                  <a:cubicBezTo>
                    <a:pt x="88916" y="631125"/>
                    <a:pt x="167948" y="653510"/>
                    <a:pt x="252005" y="653510"/>
                  </a:cubicBezTo>
                  <a:cubicBezTo>
                    <a:pt x="303628" y="654081"/>
                    <a:pt x="354861" y="644784"/>
                    <a:pt x="402989" y="626100"/>
                  </a:cubicBezTo>
                  <a:cubicBezTo>
                    <a:pt x="455981" y="603258"/>
                    <a:pt x="490473" y="572193"/>
                    <a:pt x="494356" y="539758"/>
                  </a:cubicBezTo>
                  <a:cubicBezTo>
                    <a:pt x="495726" y="532449"/>
                    <a:pt x="494813" y="-220"/>
                    <a:pt x="494813" y="-220"/>
                  </a:cubicBezTo>
                  <a:close/>
                </a:path>
              </a:pathLst>
            </a:custGeom>
            <a:solidFill>
              <a:srgbClr val="D0DBF8"/>
            </a:solidFill>
            <a:ln w="22838" cap="flat">
              <a:noFill/>
              <a:prstDash val="solid"/>
              <a:miter/>
            </a:ln>
          </p:spPr>
          <p:txBody>
            <a:bodyPr rtlCol="0" anchor="ctr"/>
            <a:lstStyle/>
            <a:p>
              <a:endParaRPr lang="zh-CN" altLang="en-US"/>
            </a:p>
          </p:txBody>
        </p:sp>
        <p:sp>
          <p:nvSpPr>
            <p:cNvPr id="161" name="任意多边形: 形状 160">
              <a:extLst>
                <a:ext uri="{FF2B5EF4-FFF2-40B4-BE49-F238E27FC236}">
                  <a16:creationId xmlns:a16="http://schemas.microsoft.com/office/drawing/2014/main" id="{D2A02B2A-C2A2-C9C1-F13D-999F2EEE9354}"/>
                </a:ext>
              </a:extLst>
            </p:cNvPr>
            <p:cNvSpPr/>
            <p:nvPr/>
          </p:nvSpPr>
          <p:spPr>
            <a:xfrm>
              <a:off x="4509601" y="4699779"/>
              <a:ext cx="495613" cy="246753"/>
            </a:xfrm>
            <a:custGeom>
              <a:avLst/>
              <a:gdLst>
                <a:gd name="connsiteX0" fmla="*/ 403135 w 495613"/>
                <a:gd name="connsiteY0" fmla="*/ 218867 h 246753"/>
                <a:gd name="connsiteX1" fmla="*/ 252151 w 495613"/>
                <a:gd name="connsiteY1" fmla="*/ 246505 h 246753"/>
                <a:gd name="connsiteX2" fmla="*/ 40865 w 495613"/>
                <a:gd name="connsiteY2" fmla="*/ 186889 h 246753"/>
                <a:gd name="connsiteX3" fmla="*/ 207 w 495613"/>
                <a:gd name="connsiteY3" fmla="*/ 113567 h 246753"/>
                <a:gd name="connsiteX4" fmla="*/ 91574 w 495613"/>
                <a:gd name="connsiteY4" fmla="*/ 27226 h 246753"/>
                <a:gd name="connsiteX5" fmla="*/ 242557 w 495613"/>
                <a:gd name="connsiteY5" fmla="*/ -185 h 246753"/>
                <a:gd name="connsiteX6" fmla="*/ 453843 w 495613"/>
                <a:gd name="connsiteY6" fmla="*/ 59433 h 246753"/>
                <a:gd name="connsiteX7" fmla="*/ 494502 w 495613"/>
                <a:gd name="connsiteY7" fmla="*/ 132754 h 246753"/>
                <a:gd name="connsiteX8" fmla="*/ 403135 w 495613"/>
                <a:gd name="connsiteY8" fmla="*/ 218867 h 24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5613" h="246753">
                  <a:moveTo>
                    <a:pt x="403135" y="218867"/>
                  </a:moveTo>
                  <a:cubicBezTo>
                    <a:pt x="355053" y="237735"/>
                    <a:pt x="303796" y="247122"/>
                    <a:pt x="252151" y="246505"/>
                  </a:cubicBezTo>
                  <a:cubicBezTo>
                    <a:pt x="168094" y="246505"/>
                    <a:pt x="89062" y="223664"/>
                    <a:pt x="40865" y="186889"/>
                  </a:cubicBezTo>
                  <a:cubicBezTo>
                    <a:pt x="19851" y="170671"/>
                    <a:pt x="-4818" y="144860"/>
                    <a:pt x="207" y="113567"/>
                  </a:cubicBezTo>
                  <a:cubicBezTo>
                    <a:pt x="5232" y="82274"/>
                    <a:pt x="38581" y="48925"/>
                    <a:pt x="91574" y="27226"/>
                  </a:cubicBezTo>
                  <a:cubicBezTo>
                    <a:pt x="139656" y="8449"/>
                    <a:pt x="190935" y="-870"/>
                    <a:pt x="242557" y="-185"/>
                  </a:cubicBezTo>
                  <a:cubicBezTo>
                    <a:pt x="326615" y="-185"/>
                    <a:pt x="405647" y="22657"/>
                    <a:pt x="453843" y="59433"/>
                  </a:cubicBezTo>
                  <a:cubicBezTo>
                    <a:pt x="474858" y="75650"/>
                    <a:pt x="499526" y="101461"/>
                    <a:pt x="494502" y="132754"/>
                  </a:cubicBezTo>
                  <a:cubicBezTo>
                    <a:pt x="489477" y="164047"/>
                    <a:pt x="456127" y="197168"/>
                    <a:pt x="403135" y="218867"/>
                  </a:cubicBezTo>
                  <a:close/>
                </a:path>
              </a:pathLst>
            </a:custGeom>
            <a:solidFill>
              <a:srgbClr val="FAFBFE"/>
            </a:solidFill>
            <a:ln w="22838" cap="flat">
              <a:noFill/>
              <a:prstDash val="solid"/>
              <a:miter/>
            </a:ln>
          </p:spPr>
          <p:txBody>
            <a:bodyPr rtlCol="0" anchor="ctr"/>
            <a:lstStyle/>
            <a:p>
              <a:endParaRPr lang="zh-CN" altLang="en-US"/>
            </a:p>
          </p:txBody>
        </p:sp>
        <p:sp>
          <p:nvSpPr>
            <p:cNvPr id="162" name="任意多边形: 形状 161">
              <a:extLst>
                <a:ext uri="{FF2B5EF4-FFF2-40B4-BE49-F238E27FC236}">
                  <a16:creationId xmlns:a16="http://schemas.microsoft.com/office/drawing/2014/main" id="{7948C2AB-4F05-7F3F-E324-D0F653DFD2F3}"/>
                </a:ext>
              </a:extLst>
            </p:cNvPr>
            <p:cNvSpPr/>
            <p:nvPr/>
          </p:nvSpPr>
          <p:spPr>
            <a:xfrm>
              <a:off x="4538435" y="4728328"/>
              <a:ext cx="438011" cy="152848"/>
            </a:xfrm>
            <a:custGeom>
              <a:avLst/>
              <a:gdLst>
                <a:gd name="connsiteX0" fmla="*/ 213723 w 438011"/>
                <a:gd name="connsiteY0" fmla="*/ 112427 h 152848"/>
                <a:gd name="connsiteX1" fmla="*/ 387093 w 438011"/>
                <a:gd name="connsiteY1" fmla="*/ 152629 h 152848"/>
                <a:gd name="connsiteX2" fmla="*/ 437344 w 438011"/>
                <a:gd name="connsiteY2" fmla="*/ 100321 h 152848"/>
                <a:gd name="connsiteX3" fmla="*/ 407421 w 438011"/>
                <a:gd name="connsiteY3" fmla="*/ 53496 h 152848"/>
                <a:gd name="connsiteX4" fmla="*/ 213723 w 438011"/>
                <a:gd name="connsiteY4" fmla="*/ -182 h 152848"/>
                <a:gd name="connsiteX5" fmla="*/ 73476 w 438011"/>
                <a:gd name="connsiteY5" fmla="*/ 25173 h 152848"/>
                <a:gd name="connsiteX6" fmla="*/ -303 w 438011"/>
                <a:gd name="connsiteY6" fmla="*/ 88673 h 152848"/>
                <a:gd name="connsiteX7" fmla="*/ 29391 w 438011"/>
                <a:gd name="connsiteY7" fmla="*/ 135498 h 152848"/>
                <a:gd name="connsiteX8" fmla="*/ 49949 w 438011"/>
                <a:gd name="connsiteY8" fmla="*/ 148974 h 152848"/>
                <a:gd name="connsiteX9" fmla="*/ 72790 w 438011"/>
                <a:gd name="connsiteY9" fmla="*/ 137782 h 152848"/>
                <a:gd name="connsiteX10" fmla="*/ 213723 w 438011"/>
                <a:gd name="connsiteY10" fmla="*/ 112427 h 15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8011" h="152848">
                  <a:moveTo>
                    <a:pt x="213723" y="112427"/>
                  </a:moveTo>
                  <a:cubicBezTo>
                    <a:pt x="273980" y="111034"/>
                    <a:pt x="333597" y="124853"/>
                    <a:pt x="387093" y="152629"/>
                  </a:cubicBezTo>
                  <a:cubicBezTo>
                    <a:pt x="420898" y="134127"/>
                    <a:pt x="435517" y="113798"/>
                    <a:pt x="437344" y="100321"/>
                  </a:cubicBezTo>
                  <a:cubicBezTo>
                    <a:pt x="439857" y="81591"/>
                    <a:pt x="419756" y="62861"/>
                    <a:pt x="407421" y="53496"/>
                  </a:cubicBezTo>
                  <a:cubicBezTo>
                    <a:pt x="364022" y="19919"/>
                    <a:pt x="291614" y="-182"/>
                    <a:pt x="213723" y="-182"/>
                  </a:cubicBezTo>
                  <a:cubicBezTo>
                    <a:pt x="165779" y="-867"/>
                    <a:pt x="118154" y="7744"/>
                    <a:pt x="73476" y="25173"/>
                  </a:cubicBezTo>
                  <a:cubicBezTo>
                    <a:pt x="22538" y="46187"/>
                    <a:pt x="1752" y="72454"/>
                    <a:pt x="-303" y="88673"/>
                  </a:cubicBezTo>
                  <a:cubicBezTo>
                    <a:pt x="-2359" y="104890"/>
                    <a:pt x="17285" y="126133"/>
                    <a:pt x="29391" y="135498"/>
                  </a:cubicBezTo>
                  <a:cubicBezTo>
                    <a:pt x="35947" y="140432"/>
                    <a:pt x="42800" y="144931"/>
                    <a:pt x="49949" y="148974"/>
                  </a:cubicBezTo>
                  <a:cubicBezTo>
                    <a:pt x="57373" y="144863"/>
                    <a:pt x="65001" y="141117"/>
                    <a:pt x="72790" y="137782"/>
                  </a:cubicBezTo>
                  <a:cubicBezTo>
                    <a:pt x="117674" y="120285"/>
                    <a:pt x="165551" y="111674"/>
                    <a:pt x="213723" y="112427"/>
                  </a:cubicBezTo>
                  <a:close/>
                </a:path>
              </a:pathLst>
            </a:custGeom>
            <a:solidFill>
              <a:srgbClr val="D0DBF8"/>
            </a:solidFill>
            <a:ln w="22838" cap="flat">
              <a:noFill/>
              <a:prstDash val="solid"/>
              <a:miter/>
            </a:ln>
          </p:spPr>
          <p:txBody>
            <a:bodyPr rtlCol="0" anchor="ctr"/>
            <a:lstStyle/>
            <a:p>
              <a:endParaRPr lang="zh-CN" altLang="en-US"/>
            </a:p>
          </p:txBody>
        </p:sp>
        <p:sp>
          <p:nvSpPr>
            <p:cNvPr id="163" name="任意多边形: 形状 162">
              <a:extLst>
                <a:ext uri="{FF2B5EF4-FFF2-40B4-BE49-F238E27FC236}">
                  <a16:creationId xmlns:a16="http://schemas.microsoft.com/office/drawing/2014/main" id="{B10C2AE6-34D1-2B19-EEF1-92C07D7D2CEA}"/>
                </a:ext>
              </a:extLst>
            </p:cNvPr>
            <p:cNvSpPr/>
            <p:nvPr/>
          </p:nvSpPr>
          <p:spPr>
            <a:xfrm>
              <a:off x="4590892" y="4840976"/>
              <a:ext cx="336229" cy="76291"/>
            </a:xfrm>
            <a:custGeom>
              <a:avLst/>
              <a:gdLst>
                <a:gd name="connsiteX0" fmla="*/ 335777 w 336229"/>
                <a:gd name="connsiteY0" fmla="*/ 39982 h 76291"/>
                <a:gd name="connsiteX1" fmla="*/ 312936 w 336229"/>
                <a:gd name="connsiteY1" fmla="*/ 51403 h 76291"/>
                <a:gd name="connsiteX2" fmla="*/ 251948 w 336229"/>
                <a:gd name="connsiteY2" fmla="*/ 69219 h 76291"/>
                <a:gd name="connsiteX3" fmla="*/ 190504 w 336229"/>
                <a:gd name="connsiteY3" fmla="*/ 76071 h 76291"/>
                <a:gd name="connsiteX4" fmla="*/ 172916 w 336229"/>
                <a:gd name="connsiteY4" fmla="*/ 76071 h 76291"/>
                <a:gd name="connsiteX5" fmla="*/ 165835 w 336229"/>
                <a:gd name="connsiteY5" fmla="*/ 76071 h 76291"/>
                <a:gd name="connsiteX6" fmla="*/ 105533 w 336229"/>
                <a:gd name="connsiteY6" fmla="*/ 71046 h 76291"/>
                <a:gd name="connsiteX7" fmla="*/ -453 w 336229"/>
                <a:gd name="connsiteY7" fmla="*/ 35870 h 76291"/>
                <a:gd name="connsiteX8" fmla="*/ 22389 w 336229"/>
                <a:gd name="connsiteY8" fmla="*/ 24677 h 76291"/>
                <a:gd name="connsiteX9" fmla="*/ 89087 w 336229"/>
                <a:gd name="connsiteY9" fmla="*/ 5719 h 76291"/>
                <a:gd name="connsiteX10" fmla="*/ 146648 w 336229"/>
                <a:gd name="connsiteY10" fmla="*/ -220 h 76291"/>
                <a:gd name="connsiteX11" fmla="*/ 162638 w 336229"/>
                <a:gd name="connsiteY11" fmla="*/ -220 h 76291"/>
                <a:gd name="connsiteX12" fmla="*/ 210148 w 336229"/>
                <a:gd name="connsiteY12" fmla="*/ 2293 h 76291"/>
                <a:gd name="connsiteX13" fmla="*/ 266796 w 336229"/>
                <a:gd name="connsiteY13" fmla="*/ 12571 h 76291"/>
                <a:gd name="connsiteX14" fmla="*/ 335777 w 336229"/>
                <a:gd name="connsiteY14" fmla="*/ 39982 h 76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6229" h="76291">
                  <a:moveTo>
                    <a:pt x="335777" y="39982"/>
                  </a:moveTo>
                  <a:cubicBezTo>
                    <a:pt x="328353" y="44162"/>
                    <a:pt x="320725" y="47976"/>
                    <a:pt x="312936" y="51403"/>
                  </a:cubicBezTo>
                  <a:cubicBezTo>
                    <a:pt x="293223" y="59306"/>
                    <a:pt x="272803" y="65267"/>
                    <a:pt x="251948" y="69219"/>
                  </a:cubicBezTo>
                  <a:cubicBezTo>
                    <a:pt x="231688" y="73171"/>
                    <a:pt x="211130" y="75455"/>
                    <a:pt x="190504" y="76071"/>
                  </a:cubicBezTo>
                  <a:cubicBezTo>
                    <a:pt x="184794" y="76071"/>
                    <a:pt x="178855" y="76071"/>
                    <a:pt x="172916" y="76071"/>
                  </a:cubicBezTo>
                  <a:lnTo>
                    <a:pt x="165835" y="76071"/>
                  </a:lnTo>
                  <a:cubicBezTo>
                    <a:pt x="145643" y="75706"/>
                    <a:pt x="125497" y="74016"/>
                    <a:pt x="105533" y="71046"/>
                  </a:cubicBezTo>
                  <a:cubicBezTo>
                    <a:pt x="68369" y="65838"/>
                    <a:pt x="32463" y="53915"/>
                    <a:pt x="-453" y="35870"/>
                  </a:cubicBezTo>
                  <a:cubicBezTo>
                    <a:pt x="6925" y="31667"/>
                    <a:pt x="14555" y="27944"/>
                    <a:pt x="22389" y="24677"/>
                  </a:cubicBezTo>
                  <a:cubicBezTo>
                    <a:pt x="43860" y="15906"/>
                    <a:pt x="66222" y="9557"/>
                    <a:pt x="89087" y="5719"/>
                  </a:cubicBezTo>
                  <a:cubicBezTo>
                    <a:pt x="108092" y="2224"/>
                    <a:pt x="127324" y="237"/>
                    <a:pt x="146648" y="-220"/>
                  </a:cubicBezTo>
                  <a:lnTo>
                    <a:pt x="162638" y="-220"/>
                  </a:lnTo>
                  <a:cubicBezTo>
                    <a:pt x="178512" y="-197"/>
                    <a:pt x="194364" y="626"/>
                    <a:pt x="210148" y="2293"/>
                  </a:cubicBezTo>
                  <a:cubicBezTo>
                    <a:pt x="229244" y="4417"/>
                    <a:pt x="248180" y="7866"/>
                    <a:pt x="266796" y="12571"/>
                  </a:cubicBezTo>
                  <a:cubicBezTo>
                    <a:pt x="290939" y="18510"/>
                    <a:pt x="314146" y="27738"/>
                    <a:pt x="335777" y="39982"/>
                  </a:cubicBezTo>
                  <a:close/>
                </a:path>
              </a:pathLst>
            </a:custGeom>
            <a:solidFill>
              <a:srgbClr val="27145A"/>
            </a:solidFill>
            <a:ln w="22838" cap="flat">
              <a:noFill/>
              <a:prstDash val="solid"/>
              <a:miter/>
            </a:ln>
          </p:spPr>
          <p:txBody>
            <a:bodyPr rtlCol="0" anchor="ctr"/>
            <a:lstStyle/>
            <a:p>
              <a:endParaRPr lang="zh-CN" altLang="en-US"/>
            </a:p>
          </p:txBody>
        </p:sp>
        <p:sp>
          <p:nvSpPr>
            <p:cNvPr id="164" name="任意多边形: 形状 163">
              <a:extLst>
                <a:ext uri="{FF2B5EF4-FFF2-40B4-BE49-F238E27FC236}">
                  <a16:creationId xmlns:a16="http://schemas.microsoft.com/office/drawing/2014/main" id="{C7AFA2CD-ED10-89FB-ABF4-C99F81AC17E0}"/>
                </a:ext>
              </a:extLst>
            </p:cNvPr>
            <p:cNvSpPr/>
            <p:nvPr/>
          </p:nvSpPr>
          <p:spPr>
            <a:xfrm>
              <a:off x="4926162" y="4974891"/>
              <a:ext cx="177754" cy="379109"/>
            </a:xfrm>
            <a:custGeom>
              <a:avLst/>
              <a:gdLst>
                <a:gd name="connsiteX0" fmla="*/ 110604 w 177754"/>
                <a:gd name="connsiteY0" fmla="*/ 378890 h 379109"/>
                <a:gd name="connsiteX1" fmla="*/ 77484 w 177754"/>
                <a:gd name="connsiteY1" fmla="*/ 369981 h 379109"/>
                <a:gd name="connsiteX2" fmla="*/ 16497 w 177754"/>
                <a:gd name="connsiteY2" fmla="*/ 336632 h 379109"/>
                <a:gd name="connsiteX3" fmla="*/ 2175 w 177754"/>
                <a:gd name="connsiteY3" fmla="*/ 298189 h 379109"/>
                <a:gd name="connsiteX4" fmla="*/ 40640 w 177754"/>
                <a:gd name="connsiteY4" fmla="*/ 283868 h 379109"/>
                <a:gd name="connsiteX5" fmla="*/ 44364 w 177754"/>
                <a:gd name="connsiteY5" fmla="*/ 285924 h 379109"/>
                <a:gd name="connsiteX6" fmla="*/ 105807 w 177754"/>
                <a:gd name="connsiteY6" fmla="*/ 319501 h 379109"/>
                <a:gd name="connsiteX7" fmla="*/ 117845 w 177754"/>
                <a:gd name="connsiteY7" fmla="*/ 317057 h 379109"/>
                <a:gd name="connsiteX8" fmla="*/ 119284 w 177754"/>
                <a:gd name="connsiteY8" fmla="*/ 312192 h 379109"/>
                <a:gd name="connsiteX9" fmla="*/ 119284 w 177754"/>
                <a:gd name="connsiteY9" fmla="*/ 130600 h 379109"/>
                <a:gd name="connsiteX10" fmla="*/ 98270 w 177754"/>
                <a:gd name="connsiteY10" fmla="*/ 95195 h 379109"/>
                <a:gd name="connsiteX11" fmla="*/ 17182 w 177754"/>
                <a:gd name="connsiteY11" fmla="*/ 53395 h 379109"/>
                <a:gd name="connsiteX12" fmla="*/ 7953 w 177754"/>
                <a:gd name="connsiteY12" fmla="*/ 13422 h 379109"/>
                <a:gd name="connsiteX13" fmla="*/ 43678 w 177754"/>
                <a:gd name="connsiteY13" fmla="*/ 2002 h 379109"/>
                <a:gd name="connsiteX14" fmla="*/ 125223 w 177754"/>
                <a:gd name="connsiteY14" fmla="*/ 44030 h 379109"/>
                <a:gd name="connsiteX15" fmla="*/ 177302 w 177754"/>
                <a:gd name="connsiteY15" fmla="*/ 130600 h 379109"/>
                <a:gd name="connsiteX16" fmla="*/ 177302 w 177754"/>
                <a:gd name="connsiteY16" fmla="*/ 312192 h 379109"/>
                <a:gd name="connsiteX17" fmla="*/ 110604 w 177754"/>
                <a:gd name="connsiteY17" fmla="*/ 378890 h 37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754" h="379109">
                  <a:moveTo>
                    <a:pt x="110604" y="378890"/>
                  </a:moveTo>
                  <a:cubicBezTo>
                    <a:pt x="98978" y="378867"/>
                    <a:pt x="87557" y="375783"/>
                    <a:pt x="77484" y="369981"/>
                  </a:cubicBezTo>
                  <a:lnTo>
                    <a:pt x="16497" y="336632"/>
                  </a:lnTo>
                  <a:cubicBezTo>
                    <a:pt x="1924" y="329963"/>
                    <a:pt x="-4472" y="312762"/>
                    <a:pt x="2175" y="298189"/>
                  </a:cubicBezTo>
                  <a:cubicBezTo>
                    <a:pt x="8844" y="283616"/>
                    <a:pt x="26067" y="277198"/>
                    <a:pt x="40640" y="283868"/>
                  </a:cubicBezTo>
                  <a:cubicBezTo>
                    <a:pt x="41919" y="284462"/>
                    <a:pt x="43176" y="285147"/>
                    <a:pt x="44364" y="285924"/>
                  </a:cubicBezTo>
                  <a:lnTo>
                    <a:pt x="105807" y="319501"/>
                  </a:lnTo>
                  <a:cubicBezTo>
                    <a:pt x="109805" y="322151"/>
                    <a:pt x="115195" y="321054"/>
                    <a:pt x="117845" y="317057"/>
                  </a:cubicBezTo>
                  <a:cubicBezTo>
                    <a:pt x="118804" y="315618"/>
                    <a:pt x="119307" y="313927"/>
                    <a:pt x="119284" y="312192"/>
                  </a:cubicBezTo>
                  <a:lnTo>
                    <a:pt x="119284" y="130600"/>
                  </a:lnTo>
                  <a:cubicBezTo>
                    <a:pt x="119307" y="115844"/>
                    <a:pt x="111244" y="102253"/>
                    <a:pt x="98270" y="95195"/>
                  </a:cubicBezTo>
                  <a:lnTo>
                    <a:pt x="17182" y="53395"/>
                  </a:lnTo>
                  <a:cubicBezTo>
                    <a:pt x="3591" y="44898"/>
                    <a:pt x="-543" y="27013"/>
                    <a:pt x="7953" y="13422"/>
                  </a:cubicBezTo>
                  <a:cubicBezTo>
                    <a:pt x="15469" y="1385"/>
                    <a:pt x="30567" y="-3435"/>
                    <a:pt x="43678" y="2002"/>
                  </a:cubicBezTo>
                  <a:lnTo>
                    <a:pt x="125223" y="44030"/>
                  </a:lnTo>
                  <a:cubicBezTo>
                    <a:pt x="157224" y="61070"/>
                    <a:pt x="177257" y="94351"/>
                    <a:pt x="177302" y="130600"/>
                  </a:cubicBezTo>
                  <a:lnTo>
                    <a:pt x="177302" y="312192"/>
                  </a:lnTo>
                  <a:cubicBezTo>
                    <a:pt x="177165" y="348966"/>
                    <a:pt x="147379" y="378775"/>
                    <a:pt x="110604" y="378890"/>
                  </a:cubicBezTo>
                  <a:close/>
                </a:path>
              </a:pathLst>
            </a:custGeom>
            <a:solidFill>
              <a:srgbClr val="A2B7EB"/>
            </a:solidFill>
            <a:ln w="22838" cap="flat">
              <a:noFill/>
              <a:prstDash val="solid"/>
              <a:miter/>
            </a:ln>
          </p:spPr>
          <p:txBody>
            <a:bodyPr rtlCol="0" anchor="ctr"/>
            <a:lstStyle/>
            <a:p>
              <a:endParaRPr lang="zh-CN" altLang="en-US"/>
            </a:p>
          </p:txBody>
        </p:sp>
        <p:sp>
          <p:nvSpPr>
            <p:cNvPr id="165" name="任意多边形: 形状 164">
              <a:extLst>
                <a:ext uri="{FF2B5EF4-FFF2-40B4-BE49-F238E27FC236}">
                  <a16:creationId xmlns:a16="http://schemas.microsoft.com/office/drawing/2014/main" id="{AE44977D-CC5C-31D1-1DDA-CCE7882BAC3A}"/>
                </a:ext>
              </a:extLst>
            </p:cNvPr>
            <p:cNvSpPr/>
            <p:nvPr/>
          </p:nvSpPr>
          <p:spPr>
            <a:xfrm>
              <a:off x="5204420" y="5336870"/>
              <a:ext cx="984477" cy="278724"/>
            </a:xfrm>
            <a:custGeom>
              <a:avLst/>
              <a:gdLst>
                <a:gd name="connsiteX0" fmla="*/ 984024 w 984477"/>
                <a:gd name="connsiteY0" fmla="*/ 24449 h 278724"/>
                <a:gd name="connsiteX1" fmla="*/ 984024 w 984477"/>
                <a:gd name="connsiteY1" fmla="*/ -220 h 278724"/>
                <a:gd name="connsiteX2" fmla="*/ -453 w 984477"/>
                <a:gd name="connsiteY2" fmla="*/ -220 h 278724"/>
                <a:gd name="connsiteX3" fmla="*/ -453 w 984477"/>
                <a:gd name="connsiteY3" fmla="*/ 20109 h 278724"/>
                <a:gd name="connsiteX4" fmla="*/ 31297 w 984477"/>
                <a:gd name="connsiteY4" fmla="*/ 63051 h 278724"/>
                <a:gd name="connsiteX5" fmla="*/ 704442 w 984477"/>
                <a:gd name="connsiteY5" fmla="*/ 275479 h 278724"/>
                <a:gd name="connsiteX6" fmla="*/ 769769 w 984477"/>
                <a:gd name="connsiteY6" fmla="*/ 259490 h 278724"/>
                <a:gd name="connsiteX7" fmla="*/ 969634 w 984477"/>
                <a:gd name="connsiteY7" fmla="*/ 59853 h 278724"/>
                <a:gd name="connsiteX8" fmla="*/ 984024 w 984477"/>
                <a:gd name="connsiteY8" fmla="*/ 24449 h 27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4477" h="278724">
                  <a:moveTo>
                    <a:pt x="984024" y="24449"/>
                  </a:moveTo>
                  <a:lnTo>
                    <a:pt x="984024" y="-220"/>
                  </a:lnTo>
                  <a:lnTo>
                    <a:pt x="-453" y="-220"/>
                  </a:lnTo>
                  <a:lnTo>
                    <a:pt x="-453" y="20109"/>
                  </a:lnTo>
                  <a:cubicBezTo>
                    <a:pt x="-202" y="39753"/>
                    <a:pt x="12567" y="57067"/>
                    <a:pt x="31297" y="63051"/>
                  </a:cubicBezTo>
                  <a:lnTo>
                    <a:pt x="704442" y="275479"/>
                  </a:lnTo>
                  <a:cubicBezTo>
                    <a:pt x="727489" y="282788"/>
                    <a:pt x="752706" y="276621"/>
                    <a:pt x="769769" y="259490"/>
                  </a:cubicBezTo>
                  <a:lnTo>
                    <a:pt x="969634" y="59853"/>
                  </a:lnTo>
                  <a:cubicBezTo>
                    <a:pt x="978908" y="50397"/>
                    <a:pt x="984070" y="37674"/>
                    <a:pt x="984024" y="24449"/>
                  </a:cubicBezTo>
                  <a:close/>
                </a:path>
              </a:pathLst>
            </a:custGeom>
            <a:solidFill>
              <a:srgbClr val="5A43DB"/>
            </a:solidFill>
            <a:ln w="22838" cap="flat">
              <a:noFill/>
              <a:prstDash val="solid"/>
              <a:miter/>
            </a:ln>
          </p:spPr>
          <p:txBody>
            <a:bodyPr rtlCol="0" anchor="ctr"/>
            <a:lstStyle/>
            <a:p>
              <a:endParaRPr lang="zh-CN" altLang="en-US"/>
            </a:p>
          </p:txBody>
        </p:sp>
        <p:sp>
          <p:nvSpPr>
            <p:cNvPr id="166" name="任意多边形: 形状 165">
              <a:extLst>
                <a:ext uri="{FF2B5EF4-FFF2-40B4-BE49-F238E27FC236}">
                  <a16:creationId xmlns:a16="http://schemas.microsoft.com/office/drawing/2014/main" id="{696810AA-B960-1646-2045-1930261DA103}"/>
                </a:ext>
              </a:extLst>
            </p:cNvPr>
            <p:cNvSpPr/>
            <p:nvPr/>
          </p:nvSpPr>
          <p:spPr>
            <a:xfrm>
              <a:off x="5203293" y="5092504"/>
              <a:ext cx="985729" cy="489969"/>
            </a:xfrm>
            <a:custGeom>
              <a:avLst/>
              <a:gdLst>
                <a:gd name="connsiteX0" fmla="*/ 285282 w 985729"/>
                <a:gd name="connsiteY0" fmla="*/ 2708 h 489969"/>
                <a:gd name="connsiteX1" fmla="*/ 962310 w 985729"/>
                <a:gd name="connsiteY1" fmla="*/ 211481 h 489969"/>
                <a:gd name="connsiteX2" fmla="*/ 983918 w 985729"/>
                <a:gd name="connsiteY2" fmla="*/ 251568 h 489969"/>
                <a:gd name="connsiteX3" fmla="*/ 975787 w 985729"/>
                <a:gd name="connsiteY3" fmla="*/ 265159 h 489969"/>
                <a:gd name="connsiteX4" fmla="*/ 770212 w 985729"/>
                <a:gd name="connsiteY4" fmla="*/ 470735 h 489969"/>
                <a:gd name="connsiteX5" fmla="*/ 704883 w 985729"/>
                <a:gd name="connsiteY5" fmla="*/ 486724 h 489969"/>
                <a:gd name="connsiteX6" fmla="*/ 22145 w 985729"/>
                <a:gd name="connsiteY6" fmla="*/ 271784 h 489969"/>
                <a:gd name="connsiteX7" fmla="*/ 1085 w 985729"/>
                <a:gd name="connsiteY7" fmla="*/ 231034 h 489969"/>
                <a:gd name="connsiteX8" fmla="*/ 9583 w 985729"/>
                <a:gd name="connsiteY8" fmla="*/ 217420 h 489969"/>
                <a:gd name="connsiteX9" fmla="*/ 221097 w 985729"/>
                <a:gd name="connsiteY9" fmla="*/ 18241 h 489969"/>
                <a:gd name="connsiteX10" fmla="*/ 285282 w 985729"/>
                <a:gd name="connsiteY10" fmla="*/ 2708 h 489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5729" h="489969">
                  <a:moveTo>
                    <a:pt x="285282" y="2708"/>
                  </a:moveTo>
                  <a:lnTo>
                    <a:pt x="962310" y="211481"/>
                  </a:lnTo>
                  <a:cubicBezTo>
                    <a:pt x="979350" y="216598"/>
                    <a:pt x="989012" y="234528"/>
                    <a:pt x="983918" y="251568"/>
                  </a:cubicBezTo>
                  <a:cubicBezTo>
                    <a:pt x="982388" y="256708"/>
                    <a:pt x="979578" y="261368"/>
                    <a:pt x="975787" y="265159"/>
                  </a:cubicBezTo>
                  <a:lnTo>
                    <a:pt x="770212" y="470735"/>
                  </a:lnTo>
                  <a:cubicBezTo>
                    <a:pt x="753149" y="487866"/>
                    <a:pt x="727931" y="494033"/>
                    <a:pt x="704883" y="486724"/>
                  </a:cubicBezTo>
                  <a:lnTo>
                    <a:pt x="22145" y="271784"/>
                  </a:lnTo>
                  <a:cubicBezTo>
                    <a:pt x="5083" y="266347"/>
                    <a:pt x="-4351" y="248096"/>
                    <a:pt x="1085" y="231034"/>
                  </a:cubicBezTo>
                  <a:cubicBezTo>
                    <a:pt x="2730" y="225849"/>
                    <a:pt x="5654" y="221166"/>
                    <a:pt x="9583" y="217420"/>
                  </a:cubicBezTo>
                  <a:lnTo>
                    <a:pt x="221097" y="18241"/>
                  </a:lnTo>
                  <a:cubicBezTo>
                    <a:pt x="237977" y="1612"/>
                    <a:pt x="262668" y="-4373"/>
                    <a:pt x="285282" y="2708"/>
                  </a:cubicBezTo>
                  <a:close/>
                </a:path>
              </a:pathLst>
            </a:custGeom>
            <a:solidFill>
              <a:srgbClr val="D0DBF8"/>
            </a:solidFill>
            <a:ln w="22838" cap="flat">
              <a:noFill/>
              <a:prstDash val="solid"/>
              <a:miter/>
            </a:ln>
          </p:spPr>
          <p:txBody>
            <a:bodyPr rtlCol="0" anchor="ctr"/>
            <a:lstStyle/>
            <a:p>
              <a:endParaRPr lang="zh-CN" altLang="en-US"/>
            </a:p>
          </p:txBody>
        </p:sp>
        <p:sp>
          <p:nvSpPr>
            <p:cNvPr id="167" name="任意多边形: 形状 166">
              <a:extLst>
                <a:ext uri="{FF2B5EF4-FFF2-40B4-BE49-F238E27FC236}">
                  <a16:creationId xmlns:a16="http://schemas.microsoft.com/office/drawing/2014/main" id="{0B1DFB63-3F2F-BF89-DA6E-C69D9253AB40}"/>
                </a:ext>
              </a:extLst>
            </p:cNvPr>
            <p:cNvSpPr/>
            <p:nvPr/>
          </p:nvSpPr>
          <p:spPr>
            <a:xfrm>
              <a:off x="5230599" y="5115296"/>
              <a:ext cx="932150" cy="446107"/>
            </a:xfrm>
            <a:custGeom>
              <a:avLst/>
              <a:gdLst>
                <a:gd name="connsiteX0" fmla="*/ 697451 w 932150"/>
                <a:gd name="connsiteY0" fmla="*/ 445887 h 446107"/>
                <a:gd name="connsiteX1" fmla="*/ 684431 w 932150"/>
                <a:gd name="connsiteY1" fmla="*/ 443832 h 446107"/>
                <a:gd name="connsiteX2" fmla="*/ 10829 w 932150"/>
                <a:gd name="connsiteY2" fmla="*/ 231175 h 446107"/>
                <a:gd name="connsiteX3" fmla="*/ 207 w 932150"/>
                <a:gd name="connsiteY3" fmla="*/ 211577 h 446107"/>
                <a:gd name="connsiteX4" fmla="*/ 4662 w 932150"/>
                <a:gd name="connsiteY4" fmla="*/ 204450 h 446107"/>
                <a:gd name="connsiteX5" fmla="*/ 209095 w 932150"/>
                <a:gd name="connsiteY5" fmla="*/ 11438 h 446107"/>
                <a:gd name="connsiteX6" fmla="*/ 238789 w 932150"/>
                <a:gd name="connsiteY6" fmla="*/ -211 h 446107"/>
                <a:gd name="connsiteX7" fmla="*/ 251581 w 932150"/>
                <a:gd name="connsiteY7" fmla="*/ 1616 h 446107"/>
                <a:gd name="connsiteX8" fmla="*/ 920614 w 932150"/>
                <a:gd name="connsiteY8" fmla="*/ 208334 h 446107"/>
                <a:gd name="connsiteX9" fmla="*/ 930985 w 932150"/>
                <a:gd name="connsiteY9" fmla="*/ 228069 h 446107"/>
                <a:gd name="connsiteX10" fmla="*/ 927010 w 932150"/>
                <a:gd name="connsiteY10" fmla="*/ 234602 h 446107"/>
                <a:gd name="connsiteX11" fmla="*/ 728058 w 932150"/>
                <a:gd name="connsiteY11" fmla="*/ 433325 h 446107"/>
                <a:gd name="connsiteX12" fmla="*/ 697451 w 932150"/>
                <a:gd name="connsiteY12" fmla="*/ 445887 h 44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2150" h="446107">
                  <a:moveTo>
                    <a:pt x="697451" y="445887"/>
                  </a:moveTo>
                  <a:cubicBezTo>
                    <a:pt x="693041" y="445887"/>
                    <a:pt x="688633" y="445179"/>
                    <a:pt x="684431" y="443832"/>
                  </a:cubicBezTo>
                  <a:lnTo>
                    <a:pt x="10829" y="231175"/>
                  </a:lnTo>
                  <a:cubicBezTo>
                    <a:pt x="2492" y="228709"/>
                    <a:pt x="-2282" y="219914"/>
                    <a:pt x="207" y="211577"/>
                  </a:cubicBezTo>
                  <a:cubicBezTo>
                    <a:pt x="1007" y="208836"/>
                    <a:pt x="2560" y="206369"/>
                    <a:pt x="4662" y="204450"/>
                  </a:cubicBezTo>
                  <a:lnTo>
                    <a:pt x="209095" y="11438"/>
                  </a:lnTo>
                  <a:cubicBezTo>
                    <a:pt x="217135" y="3877"/>
                    <a:pt x="227757" y="-279"/>
                    <a:pt x="238789" y="-211"/>
                  </a:cubicBezTo>
                  <a:cubicBezTo>
                    <a:pt x="243129" y="-302"/>
                    <a:pt x="247446" y="315"/>
                    <a:pt x="251581" y="1616"/>
                  </a:cubicBezTo>
                  <a:lnTo>
                    <a:pt x="920614" y="208334"/>
                  </a:lnTo>
                  <a:cubicBezTo>
                    <a:pt x="928928" y="210915"/>
                    <a:pt x="933565" y="219755"/>
                    <a:pt x="930985" y="228069"/>
                  </a:cubicBezTo>
                  <a:cubicBezTo>
                    <a:pt x="930230" y="230536"/>
                    <a:pt x="928860" y="232775"/>
                    <a:pt x="927010" y="234602"/>
                  </a:cubicBezTo>
                  <a:lnTo>
                    <a:pt x="728058" y="433325"/>
                  </a:lnTo>
                  <a:cubicBezTo>
                    <a:pt x="719904" y="441365"/>
                    <a:pt x="708916" y="445887"/>
                    <a:pt x="697451" y="445887"/>
                  </a:cubicBezTo>
                  <a:close/>
                </a:path>
              </a:pathLst>
            </a:custGeom>
            <a:solidFill>
              <a:srgbClr val="F7F9FF"/>
            </a:solidFill>
            <a:ln w="22838" cap="flat">
              <a:noFill/>
              <a:prstDash val="solid"/>
              <a:miter/>
            </a:ln>
          </p:spPr>
          <p:txBody>
            <a:bodyPr rtlCol="0" anchor="ctr"/>
            <a:lstStyle/>
            <a:p>
              <a:endParaRPr lang="zh-CN" altLang="en-US"/>
            </a:p>
          </p:txBody>
        </p:sp>
        <p:sp>
          <p:nvSpPr>
            <p:cNvPr id="168" name="任意多边形: 形状 167">
              <a:extLst>
                <a:ext uri="{FF2B5EF4-FFF2-40B4-BE49-F238E27FC236}">
                  <a16:creationId xmlns:a16="http://schemas.microsoft.com/office/drawing/2014/main" id="{AA38DC7D-AF00-0B9D-6AD1-4304D9C5E11A}"/>
                </a:ext>
              </a:extLst>
            </p:cNvPr>
            <p:cNvSpPr/>
            <p:nvPr/>
          </p:nvSpPr>
          <p:spPr>
            <a:xfrm>
              <a:off x="6424395" y="4869757"/>
              <a:ext cx="615583" cy="351990"/>
            </a:xfrm>
            <a:custGeom>
              <a:avLst/>
              <a:gdLst>
                <a:gd name="connsiteX0" fmla="*/ 386025 w 615583"/>
                <a:gd name="connsiteY0" fmla="*/ 0 h 351990"/>
                <a:gd name="connsiteX1" fmla="*/ 0 w 615583"/>
                <a:gd name="connsiteY1" fmla="*/ 103473 h 351990"/>
                <a:gd name="connsiteX2" fmla="*/ 229559 w 615583"/>
                <a:gd name="connsiteY2" fmla="*/ 351991 h 351990"/>
                <a:gd name="connsiteX3" fmla="*/ 615584 w 615583"/>
                <a:gd name="connsiteY3" fmla="*/ 248746 h 351990"/>
                <a:gd name="connsiteX4" fmla="*/ 386025 w 615583"/>
                <a:gd name="connsiteY4" fmla="*/ 0 h 351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583" h="351990">
                  <a:moveTo>
                    <a:pt x="386025" y="0"/>
                  </a:moveTo>
                  <a:lnTo>
                    <a:pt x="0" y="103473"/>
                  </a:lnTo>
                  <a:lnTo>
                    <a:pt x="229559" y="351991"/>
                  </a:lnTo>
                  <a:lnTo>
                    <a:pt x="615584" y="248746"/>
                  </a:lnTo>
                  <a:lnTo>
                    <a:pt x="386025" y="0"/>
                  </a:lnTo>
                  <a:close/>
                </a:path>
              </a:pathLst>
            </a:custGeom>
            <a:solidFill>
              <a:srgbClr val="FFBC3F"/>
            </a:solidFill>
            <a:ln w="22838" cap="flat">
              <a:noFill/>
              <a:prstDash val="solid"/>
              <a:miter/>
            </a:ln>
          </p:spPr>
          <p:txBody>
            <a:bodyPr rtlCol="0" anchor="ctr"/>
            <a:lstStyle/>
            <a:p>
              <a:endParaRPr lang="zh-CN" altLang="en-US"/>
            </a:p>
          </p:txBody>
        </p:sp>
        <p:sp>
          <p:nvSpPr>
            <p:cNvPr id="169" name="任意多边形: 形状 168">
              <a:extLst>
                <a:ext uri="{FF2B5EF4-FFF2-40B4-BE49-F238E27FC236}">
                  <a16:creationId xmlns:a16="http://schemas.microsoft.com/office/drawing/2014/main" id="{858B087B-FDAF-EFD0-8463-5021317DB800}"/>
                </a:ext>
              </a:extLst>
            </p:cNvPr>
            <p:cNvSpPr/>
            <p:nvPr/>
          </p:nvSpPr>
          <p:spPr>
            <a:xfrm>
              <a:off x="6244631" y="5068479"/>
              <a:ext cx="692332" cy="399729"/>
            </a:xfrm>
            <a:custGeom>
              <a:avLst/>
              <a:gdLst>
                <a:gd name="connsiteX0" fmla="*/ 0 w 692332"/>
                <a:gd name="connsiteY0" fmla="*/ 199865 h 399729"/>
                <a:gd name="connsiteX1" fmla="*/ 346280 w 692332"/>
                <a:gd name="connsiteY1" fmla="*/ 0 h 399729"/>
                <a:gd name="connsiteX2" fmla="*/ 692332 w 692332"/>
                <a:gd name="connsiteY2" fmla="*/ 199865 h 399729"/>
                <a:gd name="connsiteX3" fmla="*/ 346280 w 692332"/>
                <a:gd name="connsiteY3" fmla="*/ 399730 h 399729"/>
                <a:gd name="connsiteX4" fmla="*/ 0 w 692332"/>
                <a:gd name="connsiteY4" fmla="*/ 199865 h 399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332" h="399729">
                  <a:moveTo>
                    <a:pt x="0" y="199865"/>
                  </a:moveTo>
                  <a:lnTo>
                    <a:pt x="346280" y="0"/>
                  </a:lnTo>
                  <a:lnTo>
                    <a:pt x="692332" y="199865"/>
                  </a:lnTo>
                  <a:lnTo>
                    <a:pt x="346280" y="399730"/>
                  </a:lnTo>
                  <a:lnTo>
                    <a:pt x="0" y="199865"/>
                  </a:lnTo>
                  <a:close/>
                </a:path>
              </a:pathLst>
            </a:custGeom>
            <a:solidFill>
              <a:srgbClr val="FF70E9"/>
            </a:solidFill>
            <a:ln w="22838" cap="flat">
              <a:noFill/>
              <a:prstDash val="solid"/>
              <a:miter/>
            </a:ln>
          </p:spPr>
          <p:txBody>
            <a:bodyPr rtlCol="0" anchor="ctr"/>
            <a:lstStyle/>
            <a:p>
              <a:endParaRPr lang="zh-CN" altLang="en-US"/>
            </a:p>
          </p:txBody>
        </p:sp>
        <p:sp>
          <p:nvSpPr>
            <p:cNvPr id="170" name="任意多边形: 形状 169">
              <a:extLst>
                <a:ext uri="{FF2B5EF4-FFF2-40B4-BE49-F238E27FC236}">
                  <a16:creationId xmlns:a16="http://schemas.microsoft.com/office/drawing/2014/main" id="{EDFF0639-31D0-66F8-9864-5CAE0DF35DDB}"/>
                </a:ext>
              </a:extLst>
            </p:cNvPr>
            <p:cNvSpPr/>
            <p:nvPr/>
          </p:nvSpPr>
          <p:spPr>
            <a:xfrm>
              <a:off x="7346515" y="4485102"/>
              <a:ext cx="692560" cy="399729"/>
            </a:xfrm>
            <a:custGeom>
              <a:avLst/>
              <a:gdLst>
                <a:gd name="connsiteX0" fmla="*/ 0 w 692560"/>
                <a:gd name="connsiteY0" fmla="*/ 199865 h 399729"/>
                <a:gd name="connsiteX1" fmla="*/ 346280 w 692560"/>
                <a:gd name="connsiteY1" fmla="*/ 0 h 399729"/>
                <a:gd name="connsiteX2" fmla="*/ 692560 w 692560"/>
                <a:gd name="connsiteY2" fmla="*/ 199865 h 399729"/>
                <a:gd name="connsiteX3" fmla="*/ 346280 w 692560"/>
                <a:gd name="connsiteY3" fmla="*/ 399730 h 399729"/>
                <a:gd name="connsiteX4" fmla="*/ 0 w 692560"/>
                <a:gd name="connsiteY4" fmla="*/ 199865 h 399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560" h="399729">
                  <a:moveTo>
                    <a:pt x="0" y="199865"/>
                  </a:moveTo>
                  <a:lnTo>
                    <a:pt x="346280" y="0"/>
                  </a:lnTo>
                  <a:lnTo>
                    <a:pt x="692560" y="199865"/>
                  </a:lnTo>
                  <a:lnTo>
                    <a:pt x="346280" y="399730"/>
                  </a:lnTo>
                  <a:lnTo>
                    <a:pt x="0" y="199865"/>
                  </a:lnTo>
                  <a:close/>
                </a:path>
              </a:pathLst>
            </a:custGeom>
            <a:solidFill>
              <a:srgbClr val="FFBC3F"/>
            </a:solidFill>
            <a:ln w="22838" cap="flat">
              <a:noFill/>
              <a:prstDash val="solid"/>
              <a:miter/>
            </a:ln>
          </p:spPr>
          <p:txBody>
            <a:bodyPr rtlCol="0" anchor="ctr"/>
            <a:lstStyle/>
            <a:p>
              <a:endParaRPr lang="zh-CN" altLang="en-US"/>
            </a:p>
          </p:txBody>
        </p:sp>
        <p:sp>
          <p:nvSpPr>
            <p:cNvPr id="171" name="任意多边形: 形状 170">
              <a:extLst>
                <a:ext uri="{FF2B5EF4-FFF2-40B4-BE49-F238E27FC236}">
                  <a16:creationId xmlns:a16="http://schemas.microsoft.com/office/drawing/2014/main" id="{2D3285F8-D44F-905A-A631-0DC4A6A3AB83}"/>
                </a:ext>
              </a:extLst>
            </p:cNvPr>
            <p:cNvSpPr/>
            <p:nvPr/>
          </p:nvSpPr>
          <p:spPr>
            <a:xfrm>
              <a:off x="6318027" y="3706735"/>
              <a:ext cx="160502" cy="229023"/>
            </a:xfrm>
            <a:custGeom>
              <a:avLst/>
              <a:gdLst>
                <a:gd name="connsiteX0" fmla="*/ 30995 w 160502"/>
                <a:gd name="connsiteY0" fmla="*/ 63430 h 229023"/>
                <a:gd name="connsiteX1" fmla="*/ 35107 w 160502"/>
                <a:gd name="connsiteY1" fmla="*/ 55892 h 229023"/>
                <a:gd name="connsiteX2" fmla="*/ 158 w 160502"/>
                <a:gd name="connsiteY2" fmla="*/ 3356 h 229023"/>
                <a:gd name="connsiteX3" fmla="*/ 89241 w 160502"/>
                <a:gd name="connsiteY3" fmla="*/ 64115 h 229023"/>
                <a:gd name="connsiteX4" fmla="*/ 78278 w 160502"/>
                <a:gd name="connsiteY4" fmla="*/ 34649 h 229023"/>
                <a:gd name="connsiteX5" fmla="*/ 82161 w 160502"/>
                <a:gd name="connsiteY5" fmla="*/ 14549 h 229023"/>
                <a:gd name="connsiteX6" fmla="*/ 102490 w 160502"/>
                <a:gd name="connsiteY6" fmla="*/ 25056 h 229023"/>
                <a:gd name="connsiteX7" fmla="*/ 129443 w 160502"/>
                <a:gd name="connsiteY7" fmla="*/ 73024 h 229023"/>
                <a:gd name="connsiteX8" fmla="*/ 136980 w 160502"/>
                <a:gd name="connsiteY8" fmla="*/ 93810 h 229023"/>
                <a:gd name="connsiteX9" fmla="*/ 139493 w 160502"/>
                <a:gd name="connsiteY9" fmla="*/ 108199 h 229023"/>
                <a:gd name="connsiteX10" fmla="*/ 160050 w 160502"/>
                <a:gd name="connsiteY10" fmla="*/ 163933 h 229023"/>
                <a:gd name="connsiteX11" fmla="*/ 142919 w 160502"/>
                <a:gd name="connsiteY11" fmla="*/ 228804 h 229023"/>
                <a:gd name="connsiteX12" fmla="*/ 86956 w 160502"/>
                <a:gd name="connsiteY12" fmla="*/ 158452 h 229023"/>
                <a:gd name="connsiteX13" fmla="*/ 53380 w 160502"/>
                <a:gd name="connsiteY13" fmla="*/ 128986 h 229023"/>
                <a:gd name="connsiteX14" fmla="*/ 27340 w 160502"/>
                <a:gd name="connsiteY14" fmla="*/ 90612 h 229023"/>
                <a:gd name="connsiteX15" fmla="*/ 30995 w 160502"/>
                <a:gd name="connsiteY15" fmla="*/ 63430 h 22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502" h="229023">
                  <a:moveTo>
                    <a:pt x="30995" y="63430"/>
                  </a:moveTo>
                  <a:cubicBezTo>
                    <a:pt x="33050" y="59319"/>
                    <a:pt x="35107" y="55892"/>
                    <a:pt x="35107" y="55892"/>
                  </a:cubicBezTo>
                  <a:cubicBezTo>
                    <a:pt x="30538" y="43101"/>
                    <a:pt x="-5552" y="10209"/>
                    <a:pt x="158" y="3356"/>
                  </a:cubicBezTo>
                  <a:cubicBezTo>
                    <a:pt x="17061" y="-18115"/>
                    <a:pt x="89241" y="64115"/>
                    <a:pt x="89241" y="64115"/>
                  </a:cubicBezTo>
                  <a:cubicBezTo>
                    <a:pt x="89241" y="64115"/>
                    <a:pt x="81475" y="41273"/>
                    <a:pt x="78278" y="34649"/>
                  </a:cubicBezTo>
                  <a:cubicBezTo>
                    <a:pt x="75056" y="27820"/>
                    <a:pt x="76633" y="19688"/>
                    <a:pt x="82161" y="14549"/>
                  </a:cubicBezTo>
                  <a:cubicBezTo>
                    <a:pt x="90841" y="8381"/>
                    <a:pt x="100662" y="19117"/>
                    <a:pt x="102490" y="25056"/>
                  </a:cubicBezTo>
                  <a:lnTo>
                    <a:pt x="129443" y="73024"/>
                  </a:lnTo>
                  <a:cubicBezTo>
                    <a:pt x="133007" y="79534"/>
                    <a:pt x="135541" y="86546"/>
                    <a:pt x="136980" y="93810"/>
                  </a:cubicBezTo>
                  <a:lnTo>
                    <a:pt x="139493" y="108199"/>
                  </a:lnTo>
                  <a:cubicBezTo>
                    <a:pt x="145249" y="127158"/>
                    <a:pt x="152124" y="145775"/>
                    <a:pt x="160050" y="163933"/>
                  </a:cubicBezTo>
                  <a:lnTo>
                    <a:pt x="142919" y="228804"/>
                  </a:lnTo>
                  <a:cubicBezTo>
                    <a:pt x="126199" y="203861"/>
                    <a:pt x="107492" y="180334"/>
                    <a:pt x="86956" y="158452"/>
                  </a:cubicBezTo>
                  <a:cubicBezTo>
                    <a:pt x="75034" y="149498"/>
                    <a:pt x="63795" y="139653"/>
                    <a:pt x="53380" y="128986"/>
                  </a:cubicBezTo>
                  <a:cubicBezTo>
                    <a:pt x="42348" y="117953"/>
                    <a:pt x="33508" y="104934"/>
                    <a:pt x="27340" y="90612"/>
                  </a:cubicBezTo>
                  <a:cubicBezTo>
                    <a:pt x="25079" y="81407"/>
                    <a:pt x="26381" y="71699"/>
                    <a:pt x="30995" y="63430"/>
                  </a:cubicBezTo>
                  <a:close/>
                </a:path>
              </a:pathLst>
            </a:custGeom>
            <a:solidFill>
              <a:srgbClr val="FCBAC0"/>
            </a:solidFill>
            <a:ln w="22838" cap="flat">
              <a:noFill/>
              <a:prstDash val="solid"/>
              <a:miter/>
            </a:ln>
          </p:spPr>
          <p:txBody>
            <a:bodyPr rtlCol="0" anchor="ctr"/>
            <a:lstStyle/>
            <a:p>
              <a:endParaRPr lang="zh-CN" altLang="en-US"/>
            </a:p>
          </p:txBody>
        </p:sp>
        <p:sp>
          <p:nvSpPr>
            <p:cNvPr id="172" name="任意多边形: 形状 171">
              <a:extLst>
                <a:ext uri="{FF2B5EF4-FFF2-40B4-BE49-F238E27FC236}">
                  <a16:creationId xmlns:a16="http://schemas.microsoft.com/office/drawing/2014/main" id="{8988C9B5-A3D4-F8F4-89FA-C9F7876FB1CD}"/>
                </a:ext>
              </a:extLst>
            </p:cNvPr>
            <p:cNvSpPr/>
            <p:nvPr/>
          </p:nvSpPr>
          <p:spPr>
            <a:xfrm>
              <a:off x="7051400" y="5718152"/>
              <a:ext cx="180912" cy="151734"/>
            </a:xfrm>
            <a:custGeom>
              <a:avLst/>
              <a:gdLst>
                <a:gd name="connsiteX0" fmla="*/ -453 w 180912"/>
                <a:gd name="connsiteY0" fmla="*/ 23253 h 151734"/>
                <a:gd name="connsiteX1" fmla="*/ 32897 w 180912"/>
                <a:gd name="connsiteY1" fmla="*/ 74875 h 151734"/>
                <a:gd name="connsiteX2" fmla="*/ 50713 w 180912"/>
                <a:gd name="connsiteY2" fmla="*/ 86981 h 151734"/>
                <a:gd name="connsiteX3" fmla="*/ 111472 w 180912"/>
                <a:gd name="connsiteY3" fmla="*/ 136319 h 151734"/>
                <a:gd name="connsiteX4" fmla="*/ 144364 w 180912"/>
                <a:gd name="connsiteY4" fmla="*/ 151394 h 151734"/>
                <a:gd name="connsiteX5" fmla="*/ 180225 w 180912"/>
                <a:gd name="connsiteY5" fmla="*/ 115305 h 151734"/>
                <a:gd name="connsiteX6" fmla="*/ 180225 w 180912"/>
                <a:gd name="connsiteY6" fmla="*/ 105711 h 151734"/>
                <a:gd name="connsiteX7" fmla="*/ 180225 w 180912"/>
                <a:gd name="connsiteY7" fmla="*/ 100914 h 151734"/>
                <a:gd name="connsiteX8" fmla="*/ 178398 w 180912"/>
                <a:gd name="connsiteY8" fmla="*/ 40612 h 151734"/>
                <a:gd name="connsiteX9" fmla="*/ 152816 w 180912"/>
                <a:gd name="connsiteY9" fmla="*/ 10233 h 151734"/>
                <a:gd name="connsiteX10" fmla="*/ 132258 w 180912"/>
                <a:gd name="connsiteY10" fmla="*/ 33075 h 151734"/>
                <a:gd name="connsiteX11" fmla="*/ 54139 w 180912"/>
                <a:gd name="connsiteY11" fmla="*/ 2010 h 151734"/>
                <a:gd name="connsiteX12" fmla="*/ 45459 w 180912"/>
                <a:gd name="connsiteY12" fmla="*/ 639 h 151734"/>
                <a:gd name="connsiteX13" fmla="*/ 2060 w 180912"/>
                <a:gd name="connsiteY13" fmla="*/ 18456 h 151734"/>
                <a:gd name="connsiteX14" fmla="*/ -453 w 180912"/>
                <a:gd name="connsiteY14" fmla="*/ 23253 h 15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0912" h="151734">
                  <a:moveTo>
                    <a:pt x="-453" y="23253"/>
                  </a:moveTo>
                  <a:cubicBezTo>
                    <a:pt x="2266" y="44632"/>
                    <a:pt x="14532" y="63614"/>
                    <a:pt x="32897" y="74875"/>
                  </a:cubicBezTo>
                  <a:cubicBezTo>
                    <a:pt x="37464" y="78301"/>
                    <a:pt x="43860" y="82641"/>
                    <a:pt x="50713" y="86981"/>
                  </a:cubicBezTo>
                  <a:cubicBezTo>
                    <a:pt x="72366" y="101623"/>
                    <a:pt x="92696" y="118137"/>
                    <a:pt x="111472" y="136319"/>
                  </a:cubicBezTo>
                  <a:cubicBezTo>
                    <a:pt x="120152" y="145296"/>
                    <a:pt x="131892" y="150663"/>
                    <a:pt x="144364" y="151394"/>
                  </a:cubicBezTo>
                  <a:cubicBezTo>
                    <a:pt x="164692" y="152536"/>
                    <a:pt x="182738" y="145913"/>
                    <a:pt x="180225" y="115305"/>
                  </a:cubicBezTo>
                  <a:cubicBezTo>
                    <a:pt x="180225" y="113249"/>
                    <a:pt x="180225" y="109594"/>
                    <a:pt x="180225" y="105711"/>
                  </a:cubicBezTo>
                  <a:lnTo>
                    <a:pt x="180225" y="100914"/>
                  </a:lnTo>
                  <a:cubicBezTo>
                    <a:pt x="180225" y="98630"/>
                    <a:pt x="178627" y="41755"/>
                    <a:pt x="178398" y="40612"/>
                  </a:cubicBezTo>
                  <a:cubicBezTo>
                    <a:pt x="175885" y="50891"/>
                    <a:pt x="161723" y="10689"/>
                    <a:pt x="152816" y="10233"/>
                  </a:cubicBezTo>
                  <a:cubicBezTo>
                    <a:pt x="139567" y="10233"/>
                    <a:pt x="141395" y="41526"/>
                    <a:pt x="132258" y="33075"/>
                  </a:cubicBezTo>
                  <a:cubicBezTo>
                    <a:pt x="116040" y="17542"/>
                    <a:pt x="98681" y="24623"/>
                    <a:pt x="54139" y="2010"/>
                  </a:cubicBezTo>
                  <a:lnTo>
                    <a:pt x="45459" y="639"/>
                  </a:lnTo>
                  <a:cubicBezTo>
                    <a:pt x="10968" y="-3472"/>
                    <a:pt x="5715" y="7949"/>
                    <a:pt x="2060" y="18456"/>
                  </a:cubicBezTo>
                  <a:cubicBezTo>
                    <a:pt x="-453" y="20055"/>
                    <a:pt x="-453" y="21654"/>
                    <a:pt x="-453" y="23253"/>
                  </a:cubicBezTo>
                  <a:close/>
                </a:path>
              </a:pathLst>
            </a:custGeom>
            <a:solidFill>
              <a:srgbClr val="0BC0CF"/>
            </a:solidFill>
            <a:ln w="22838" cap="flat">
              <a:noFill/>
              <a:prstDash val="solid"/>
              <a:miter/>
            </a:ln>
          </p:spPr>
          <p:txBody>
            <a:bodyPr rtlCol="0" anchor="ctr"/>
            <a:lstStyle/>
            <a:p>
              <a:endParaRPr lang="zh-CN" altLang="en-US"/>
            </a:p>
          </p:txBody>
        </p:sp>
        <p:sp>
          <p:nvSpPr>
            <p:cNvPr id="173" name="任意多边形: 形状 172">
              <a:extLst>
                <a:ext uri="{FF2B5EF4-FFF2-40B4-BE49-F238E27FC236}">
                  <a16:creationId xmlns:a16="http://schemas.microsoft.com/office/drawing/2014/main" id="{05EA4879-9113-6430-CBAD-FC0999015337}"/>
                </a:ext>
              </a:extLst>
            </p:cNvPr>
            <p:cNvSpPr/>
            <p:nvPr/>
          </p:nvSpPr>
          <p:spPr>
            <a:xfrm>
              <a:off x="6770069" y="5861771"/>
              <a:ext cx="247267" cy="114544"/>
            </a:xfrm>
            <a:custGeom>
              <a:avLst/>
              <a:gdLst>
                <a:gd name="connsiteX0" fmla="*/ 19798 w 247267"/>
                <a:gd name="connsiteY0" fmla="*/ 19196 h 114544"/>
                <a:gd name="connsiteX1" fmla="*/ 61598 w 247267"/>
                <a:gd name="connsiteY1" fmla="*/ 15770 h 114544"/>
                <a:gd name="connsiteX2" fmla="*/ 157077 w 247267"/>
                <a:gd name="connsiteY2" fmla="*/ 11201 h 114544"/>
                <a:gd name="connsiteX3" fmla="*/ 219434 w 247267"/>
                <a:gd name="connsiteY3" fmla="*/ -220 h 114544"/>
                <a:gd name="connsiteX4" fmla="*/ 243875 w 247267"/>
                <a:gd name="connsiteY4" fmla="*/ 7546 h 114544"/>
                <a:gd name="connsiteX5" fmla="*/ 246616 w 247267"/>
                <a:gd name="connsiteY5" fmla="*/ 62138 h 114544"/>
                <a:gd name="connsiteX6" fmla="*/ 237707 w 247267"/>
                <a:gd name="connsiteY6" fmla="*/ 99827 h 114544"/>
                <a:gd name="connsiteX7" fmla="*/ 142686 w 247267"/>
                <a:gd name="connsiteY7" fmla="*/ 104623 h 114544"/>
                <a:gd name="connsiteX8" fmla="*/ 57030 w 247267"/>
                <a:gd name="connsiteY8" fmla="*/ 93203 h 114544"/>
                <a:gd name="connsiteX9" fmla="*/ -303 w 247267"/>
                <a:gd name="connsiteY9" fmla="*/ 46149 h 114544"/>
                <a:gd name="connsiteX10" fmla="*/ 19798 w 247267"/>
                <a:gd name="connsiteY10" fmla="*/ 19196 h 11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267" h="114544">
                  <a:moveTo>
                    <a:pt x="19798" y="19196"/>
                  </a:moveTo>
                  <a:cubicBezTo>
                    <a:pt x="19798" y="19196"/>
                    <a:pt x="51091" y="16226"/>
                    <a:pt x="61598" y="15770"/>
                  </a:cubicBezTo>
                  <a:cubicBezTo>
                    <a:pt x="86266" y="15770"/>
                    <a:pt x="140174" y="-448"/>
                    <a:pt x="157077" y="11201"/>
                  </a:cubicBezTo>
                  <a:cubicBezTo>
                    <a:pt x="173979" y="22850"/>
                    <a:pt x="218749" y="35413"/>
                    <a:pt x="219434" y="-220"/>
                  </a:cubicBezTo>
                  <a:lnTo>
                    <a:pt x="243875" y="7546"/>
                  </a:lnTo>
                  <a:cubicBezTo>
                    <a:pt x="243875" y="15084"/>
                    <a:pt x="246387" y="59397"/>
                    <a:pt x="246616" y="62138"/>
                  </a:cubicBezTo>
                  <a:cubicBezTo>
                    <a:pt x="247667" y="75318"/>
                    <a:pt x="244537" y="88497"/>
                    <a:pt x="237707" y="99827"/>
                  </a:cubicBezTo>
                  <a:cubicBezTo>
                    <a:pt x="221490" y="125409"/>
                    <a:pt x="171467" y="110562"/>
                    <a:pt x="142686" y="104623"/>
                  </a:cubicBezTo>
                  <a:lnTo>
                    <a:pt x="57030" y="93203"/>
                  </a:lnTo>
                  <a:cubicBezTo>
                    <a:pt x="30899" y="88863"/>
                    <a:pt x="9039" y="70932"/>
                    <a:pt x="-303" y="46149"/>
                  </a:cubicBezTo>
                  <a:cubicBezTo>
                    <a:pt x="-1720" y="33289"/>
                    <a:pt x="7075" y="21525"/>
                    <a:pt x="19798" y="19196"/>
                  </a:cubicBezTo>
                  <a:close/>
                </a:path>
              </a:pathLst>
            </a:custGeom>
            <a:solidFill>
              <a:srgbClr val="0BC0CF"/>
            </a:solidFill>
            <a:ln w="22838" cap="flat">
              <a:noFill/>
              <a:prstDash val="solid"/>
              <a:miter/>
            </a:ln>
          </p:spPr>
          <p:txBody>
            <a:bodyPr rtlCol="0" anchor="ctr"/>
            <a:lstStyle/>
            <a:p>
              <a:endParaRPr lang="zh-CN" altLang="en-US"/>
            </a:p>
          </p:txBody>
        </p:sp>
        <p:sp>
          <p:nvSpPr>
            <p:cNvPr id="174" name="任意多边形: 形状 173">
              <a:extLst>
                <a:ext uri="{FF2B5EF4-FFF2-40B4-BE49-F238E27FC236}">
                  <a16:creationId xmlns:a16="http://schemas.microsoft.com/office/drawing/2014/main" id="{EDA17C1B-2E3F-203E-B440-39B82CC457F8}"/>
                </a:ext>
              </a:extLst>
            </p:cNvPr>
            <p:cNvSpPr/>
            <p:nvPr/>
          </p:nvSpPr>
          <p:spPr>
            <a:xfrm>
              <a:off x="6872524" y="4599996"/>
              <a:ext cx="391058" cy="1291613"/>
            </a:xfrm>
            <a:custGeom>
              <a:avLst/>
              <a:gdLst>
                <a:gd name="connsiteX0" fmla="*/ 371664 w 391058"/>
                <a:gd name="connsiteY0" fmla="*/ 51630 h 1291613"/>
                <a:gd name="connsiteX1" fmla="*/ 381715 w 391058"/>
                <a:gd name="connsiteY1" fmla="*/ 88863 h 1291613"/>
                <a:gd name="connsiteX2" fmla="*/ 386968 w 391058"/>
                <a:gd name="connsiteY2" fmla="*/ 116958 h 1291613"/>
                <a:gd name="connsiteX3" fmla="*/ 388338 w 391058"/>
                <a:gd name="connsiteY3" fmla="*/ 250810 h 1291613"/>
                <a:gd name="connsiteX4" fmla="*/ 381257 w 391058"/>
                <a:gd name="connsiteY4" fmla="*/ 348116 h 1291613"/>
                <a:gd name="connsiteX5" fmla="*/ 358416 w 391058"/>
                <a:gd name="connsiteY5" fmla="*/ 1149631 h 1291613"/>
                <a:gd name="connsiteX6" fmla="*/ 253344 w 391058"/>
                <a:gd name="connsiteY6" fmla="*/ 1146433 h 1291613"/>
                <a:gd name="connsiteX7" fmla="*/ 231873 w 391058"/>
                <a:gd name="connsiteY7" fmla="*/ 315681 h 1291613"/>
                <a:gd name="connsiteX8" fmla="*/ 201493 w 391058"/>
                <a:gd name="connsiteY8" fmla="*/ 327559 h 1291613"/>
                <a:gd name="connsiteX9" fmla="*/ 143474 w 391058"/>
                <a:gd name="connsiteY9" fmla="*/ 1265896 h 1291613"/>
                <a:gd name="connsiteX10" fmla="*/ 35205 w 391058"/>
                <a:gd name="connsiteY10" fmla="*/ 1262241 h 1291613"/>
                <a:gd name="connsiteX11" fmla="*/ -428 w 391058"/>
                <a:gd name="connsiteY11" fmla="*/ 158987 h 1291613"/>
                <a:gd name="connsiteX12" fmla="*/ 188473 w 391058"/>
                <a:gd name="connsiteY12" fmla="*/ 77442 h 1291613"/>
                <a:gd name="connsiteX13" fmla="*/ 89112 w 391058"/>
                <a:gd name="connsiteY13" fmla="*/ -220 h 1291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1058" h="1291613">
                  <a:moveTo>
                    <a:pt x="371664" y="51630"/>
                  </a:moveTo>
                  <a:lnTo>
                    <a:pt x="381715" y="88863"/>
                  </a:lnTo>
                  <a:cubicBezTo>
                    <a:pt x="384273" y="98068"/>
                    <a:pt x="386031" y="107456"/>
                    <a:pt x="386968" y="116958"/>
                  </a:cubicBezTo>
                  <a:cubicBezTo>
                    <a:pt x="391308" y="161454"/>
                    <a:pt x="391765" y="206246"/>
                    <a:pt x="388338" y="250810"/>
                  </a:cubicBezTo>
                  <a:lnTo>
                    <a:pt x="381257" y="348116"/>
                  </a:lnTo>
                  <a:lnTo>
                    <a:pt x="358416" y="1149631"/>
                  </a:lnTo>
                  <a:cubicBezTo>
                    <a:pt x="360471" y="1181838"/>
                    <a:pt x="253116" y="1185264"/>
                    <a:pt x="253344" y="1146433"/>
                  </a:cubicBezTo>
                  <a:lnTo>
                    <a:pt x="231873" y="315681"/>
                  </a:lnTo>
                  <a:lnTo>
                    <a:pt x="201493" y="327559"/>
                  </a:lnTo>
                  <a:lnTo>
                    <a:pt x="143474" y="1265896"/>
                  </a:lnTo>
                  <a:cubicBezTo>
                    <a:pt x="143474" y="1299016"/>
                    <a:pt x="36119" y="1301986"/>
                    <a:pt x="35205" y="1262241"/>
                  </a:cubicBezTo>
                  <a:cubicBezTo>
                    <a:pt x="35205" y="1262241"/>
                    <a:pt x="3456" y="308600"/>
                    <a:pt x="-428" y="158987"/>
                  </a:cubicBezTo>
                  <a:cubicBezTo>
                    <a:pt x="-2940" y="53458"/>
                    <a:pt x="188473" y="81782"/>
                    <a:pt x="188473" y="77442"/>
                  </a:cubicBezTo>
                  <a:lnTo>
                    <a:pt x="89112" y="-220"/>
                  </a:lnTo>
                  <a:close/>
                </a:path>
              </a:pathLst>
            </a:custGeom>
            <a:solidFill>
              <a:srgbClr val="27145A"/>
            </a:solidFill>
            <a:ln w="22838" cap="flat">
              <a:noFill/>
              <a:prstDash val="solid"/>
              <a:miter/>
            </a:ln>
          </p:spPr>
          <p:txBody>
            <a:bodyPr rtlCol="0" anchor="ctr"/>
            <a:lstStyle/>
            <a:p>
              <a:endParaRPr lang="zh-CN" altLang="en-US"/>
            </a:p>
          </p:txBody>
        </p:sp>
        <p:sp>
          <p:nvSpPr>
            <p:cNvPr id="175" name="任意多边形: 形状 174">
              <a:extLst>
                <a:ext uri="{FF2B5EF4-FFF2-40B4-BE49-F238E27FC236}">
                  <a16:creationId xmlns:a16="http://schemas.microsoft.com/office/drawing/2014/main" id="{8363EAF7-1F14-87B2-77A2-8DA9D2ABF22B}"/>
                </a:ext>
              </a:extLst>
            </p:cNvPr>
            <p:cNvSpPr/>
            <p:nvPr/>
          </p:nvSpPr>
          <p:spPr>
            <a:xfrm>
              <a:off x="6972824" y="4050196"/>
              <a:ext cx="407431" cy="465472"/>
            </a:xfrm>
            <a:custGeom>
              <a:avLst/>
              <a:gdLst>
                <a:gd name="connsiteX0" fmla="*/ 3659 w 407431"/>
                <a:gd name="connsiteY0" fmla="*/ 441311 h 465472"/>
                <a:gd name="connsiteX1" fmla="*/ 404303 w 407431"/>
                <a:gd name="connsiteY1" fmla="*/ 426692 h 465472"/>
                <a:gd name="connsiteX2" fmla="*/ 296261 w 407431"/>
                <a:gd name="connsiteY2" fmla="*/ 38383 h 465472"/>
                <a:gd name="connsiteX3" fmla="*/ 264968 w 407431"/>
                <a:gd name="connsiteY3" fmla="*/ -220 h 465472"/>
                <a:gd name="connsiteX4" fmla="*/ 177028 w 407431"/>
                <a:gd name="connsiteY4" fmla="*/ 24906 h 465472"/>
                <a:gd name="connsiteX5" fmla="*/ 148247 w 407431"/>
                <a:gd name="connsiteY5" fmla="*/ 10516 h 465472"/>
                <a:gd name="connsiteX6" fmla="*/ 256288 w 407431"/>
                <a:gd name="connsiteY6" fmla="*/ 341720 h 465472"/>
                <a:gd name="connsiteX7" fmla="*/ -453 w 407431"/>
                <a:gd name="connsiteY7" fmla="*/ 367988 h 465472"/>
                <a:gd name="connsiteX8" fmla="*/ 3659 w 407431"/>
                <a:gd name="connsiteY8" fmla="*/ 441311 h 46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431" h="465472">
                  <a:moveTo>
                    <a:pt x="3659" y="441311"/>
                  </a:moveTo>
                  <a:cubicBezTo>
                    <a:pt x="3659" y="441311"/>
                    <a:pt x="354964" y="503897"/>
                    <a:pt x="404303" y="426692"/>
                  </a:cubicBezTo>
                  <a:cubicBezTo>
                    <a:pt x="427145" y="392200"/>
                    <a:pt x="296261" y="38383"/>
                    <a:pt x="296261" y="38383"/>
                  </a:cubicBezTo>
                  <a:lnTo>
                    <a:pt x="264968" y="-220"/>
                  </a:lnTo>
                  <a:lnTo>
                    <a:pt x="177028" y="24906"/>
                  </a:lnTo>
                  <a:cubicBezTo>
                    <a:pt x="165150" y="28332"/>
                    <a:pt x="148247" y="10516"/>
                    <a:pt x="148247" y="10516"/>
                  </a:cubicBezTo>
                  <a:cubicBezTo>
                    <a:pt x="162866" y="57798"/>
                    <a:pt x="238472" y="287814"/>
                    <a:pt x="256288" y="341720"/>
                  </a:cubicBezTo>
                  <a:cubicBezTo>
                    <a:pt x="259257" y="350172"/>
                    <a:pt x="-453" y="367988"/>
                    <a:pt x="-453" y="367988"/>
                  </a:cubicBezTo>
                  <a:cubicBezTo>
                    <a:pt x="19420" y="374156"/>
                    <a:pt x="22389" y="433087"/>
                    <a:pt x="3659" y="441311"/>
                  </a:cubicBezTo>
                  <a:close/>
                </a:path>
              </a:pathLst>
            </a:custGeom>
            <a:solidFill>
              <a:srgbClr val="3C2DA1"/>
            </a:solidFill>
            <a:ln w="22838" cap="flat">
              <a:noFill/>
              <a:prstDash val="solid"/>
              <a:miter/>
            </a:ln>
          </p:spPr>
          <p:txBody>
            <a:bodyPr rtlCol="0" anchor="ctr"/>
            <a:lstStyle/>
            <a:p>
              <a:endParaRPr lang="zh-CN" altLang="en-US"/>
            </a:p>
          </p:txBody>
        </p:sp>
        <p:sp>
          <p:nvSpPr>
            <p:cNvPr id="176" name="任意多边形: 形状 175">
              <a:extLst>
                <a:ext uri="{FF2B5EF4-FFF2-40B4-BE49-F238E27FC236}">
                  <a16:creationId xmlns:a16="http://schemas.microsoft.com/office/drawing/2014/main" id="{DAFA95AB-F200-238E-C72B-3ED667A8C3D0}"/>
                </a:ext>
              </a:extLst>
            </p:cNvPr>
            <p:cNvSpPr/>
            <p:nvPr/>
          </p:nvSpPr>
          <p:spPr>
            <a:xfrm>
              <a:off x="6418311" y="3855351"/>
              <a:ext cx="860318" cy="903137"/>
            </a:xfrm>
            <a:custGeom>
              <a:avLst/>
              <a:gdLst>
                <a:gd name="connsiteX0" fmla="*/ 827704 w 860318"/>
                <a:gd name="connsiteY0" fmla="*/ 641409 h 903137"/>
                <a:gd name="connsiteX1" fmla="*/ 837983 w 860318"/>
                <a:gd name="connsiteY1" fmla="*/ 820260 h 903137"/>
                <a:gd name="connsiteX2" fmla="*/ 438711 w 860318"/>
                <a:gd name="connsiteY2" fmla="*/ 865944 h 903137"/>
                <a:gd name="connsiteX3" fmla="*/ 443051 w 860318"/>
                <a:gd name="connsiteY3" fmla="*/ 623593 h 903137"/>
                <a:gd name="connsiteX4" fmla="*/ 428431 w 860318"/>
                <a:gd name="connsiteY4" fmla="*/ 465071 h 903137"/>
                <a:gd name="connsiteX5" fmla="*/ 426604 w 860318"/>
                <a:gd name="connsiteY5" fmla="*/ 457534 h 903137"/>
                <a:gd name="connsiteX6" fmla="*/ 365160 w 860318"/>
                <a:gd name="connsiteY6" fmla="*/ 378502 h 903137"/>
                <a:gd name="connsiteX7" fmla="*/ 196360 w 860318"/>
                <a:gd name="connsiteY7" fmla="*/ 301982 h 903137"/>
                <a:gd name="connsiteX8" fmla="*/ 150677 w 860318"/>
                <a:gd name="connsiteY8" fmla="*/ 264065 h 903137"/>
                <a:gd name="connsiteX9" fmla="*/ 1977 w 860318"/>
                <a:gd name="connsiteY9" fmla="*/ 68540 h 903137"/>
                <a:gd name="connsiteX10" fmla="*/ 76669 w 860318"/>
                <a:gd name="connsiteY10" fmla="*/ 2070 h 903137"/>
                <a:gd name="connsiteX11" fmla="*/ 248896 w 860318"/>
                <a:gd name="connsiteY11" fmla="*/ 184804 h 903137"/>
                <a:gd name="connsiteX12" fmla="*/ 348714 w 860318"/>
                <a:gd name="connsiteY12" fmla="*/ 217924 h 903137"/>
                <a:gd name="connsiteX13" fmla="*/ 417239 w 860318"/>
                <a:gd name="connsiteY13" fmla="*/ 222721 h 903137"/>
                <a:gd name="connsiteX14" fmla="*/ 508606 w 860318"/>
                <a:gd name="connsiteY14" fmla="*/ 219523 h 903137"/>
                <a:gd name="connsiteX15" fmla="*/ 552462 w 860318"/>
                <a:gd name="connsiteY15" fmla="*/ 201021 h 903137"/>
                <a:gd name="connsiteX16" fmla="*/ 572563 w 860318"/>
                <a:gd name="connsiteY16" fmla="*/ 189600 h 903137"/>
                <a:gd name="connsiteX17" fmla="*/ 574390 w 860318"/>
                <a:gd name="connsiteY17" fmla="*/ 189600 h 903137"/>
                <a:gd name="connsiteX18" fmla="*/ 635606 w 860318"/>
                <a:gd name="connsiteY18" fmla="*/ 156937 h 903137"/>
                <a:gd name="connsiteX19" fmla="*/ 640403 w 860318"/>
                <a:gd name="connsiteY19" fmla="*/ 154424 h 903137"/>
                <a:gd name="connsiteX20" fmla="*/ 663245 w 860318"/>
                <a:gd name="connsiteY20" fmla="*/ 162419 h 903137"/>
                <a:gd name="connsiteX21" fmla="*/ 687684 w 860318"/>
                <a:gd name="connsiteY21" fmla="*/ 172698 h 903137"/>
                <a:gd name="connsiteX22" fmla="*/ 729256 w 860318"/>
                <a:gd name="connsiteY22" fmla="*/ 163561 h 903137"/>
                <a:gd name="connsiteX23" fmla="*/ 745474 w 860318"/>
                <a:gd name="connsiteY23" fmla="*/ 163561 h 903137"/>
                <a:gd name="connsiteX24" fmla="*/ 859866 w 860318"/>
                <a:gd name="connsiteY24" fmla="*/ 277586 h 903137"/>
                <a:gd name="connsiteX25" fmla="*/ 859683 w 860318"/>
                <a:gd name="connsiteY25" fmla="*/ 284165 h 903137"/>
                <a:gd name="connsiteX26" fmla="*/ 829303 w 860318"/>
                <a:gd name="connsiteY26" fmla="*/ 596868 h 903137"/>
                <a:gd name="connsiteX27" fmla="*/ 827704 w 860318"/>
                <a:gd name="connsiteY27" fmla="*/ 641409 h 90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60318" h="903137">
                  <a:moveTo>
                    <a:pt x="827704" y="641409"/>
                  </a:moveTo>
                  <a:lnTo>
                    <a:pt x="837983" y="820260"/>
                  </a:lnTo>
                  <a:cubicBezTo>
                    <a:pt x="833187" y="911627"/>
                    <a:pt x="467947" y="927844"/>
                    <a:pt x="438711" y="865944"/>
                  </a:cubicBezTo>
                  <a:cubicBezTo>
                    <a:pt x="433000" y="854065"/>
                    <a:pt x="438711" y="715188"/>
                    <a:pt x="443051" y="623593"/>
                  </a:cubicBezTo>
                  <a:cubicBezTo>
                    <a:pt x="445609" y="570326"/>
                    <a:pt x="440675" y="516968"/>
                    <a:pt x="428431" y="465071"/>
                  </a:cubicBezTo>
                  <a:cubicBezTo>
                    <a:pt x="428431" y="462559"/>
                    <a:pt x="428431" y="460275"/>
                    <a:pt x="426604" y="457534"/>
                  </a:cubicBezTo>
                  <a:cubicBezTo>
                    <a:pt x="418815" y="423386"/>
                    <a:pt x="396316" y="394467"/>
                    <a:pt x="365160" y="378502"/>
                  </a:cubicBezTo>
                  <a:cubicBezTo>
                    <a:pt x="319476" y="355660"/>
                    <a:pt x="226054" y="315687"/>
                    <a:pt x="196360" y="301982"/>
                  </a:cubicBezTo>
                  <a:cubicBezTo>
                    <a:pt x="178086" y="293531"/>
                    <a:pt x="162349" y="280465"/>
                    <a:pt x="150677" y="264065"/>
                  </a:cubicBezTo>
                  <a:lnTo>
                    <a:pt x="1977" y="68540"/>
                  </a:lnTo>
                  <a:cubicBezTo>
                    <a:pt x="-14469" y="48667"/>
                    <a:pt x="57254" y="-12777"/>
                    <a:pt x="76669" y="2070"/>
                  </a:cubicBezTo>
                  <a:lnTo>
                    <a:pt x="248896" y="184804"/>
                  </a:lnTo>
                  <a:lnTo>
                    <a:pt x="348714" y="217924"/>
                  </a:lnTo>
                  <a:cubicBezTo>
                    <a:pt x="370756" y="225462"/>
                    <a:pt x="394374" y="227106"/>
                    <a:pt x="417239" y="222721"/>
                  </a:cubicBezTo>
                  <a:cubicBezTo>
                    <a:pt x="447459" y="217970"/>
                    <a:pt x="478136" y="216896"/>
                    <a:pt x="508606" y="219523"/>
                  </a:cubicBezTo>
                  <a:cubicBezTo>
                    <a:pt x="523795" y="214841"/>
                    <a:pt x="538506" y="208628"/>
                    <a:pt x="552462" y="201021"/>
                  </a:cubicBezTo>
                  <a:lnTo>
                    <a:pt x="572563" y="189600"/>
                  </a:lnTo>
                  <a:lnTo>
                    <a:pt x="574390" y="189600"/>
                  </a:lnTo>
                  <a:lnTo>
                    <a:pt x="635606" y="156937"/>
                  </a:lnTo>
                  <a:lnTo>
                    <a:pt x="640403" y="154424"/>
                  </a:lnTo>
                  <a:cubicBezTo>
                    <a:pt x="642915" y="153053"/>
                    <a:pt x="652966" y="157622"/>
                    <a:pt x="663245" y="162419"/>
                  </a:cubicBezTo>
                  <a:cubicBezTo>
                    <a:pt x="670964" y="166805"/>
                    <a:pt x="679165" y="170254"/>
                    <a:pt x="687684" y="172698"/>
                  </a:cubicBezTo>
                  <a:cubicBezTo>
                    <a:pt x="701025" y="167650"/>
                    <a:pt x="715026" y="164566"/>
                    <a:pt x="729256" y="163561"/>
                  </a:cubicBezTo>
                  <a:cubicBezTo>
                    <a:pt x="734647" y="163218"/>
                    <a:pt x="740083" y="163218"/>
                    <a:pt x="745474" y="163561"/>
                  </a:cubicBezTo>
                  <a:cubicBezTo>
                    <a:pt x="808540" y="163470"/>
                    <a:pt x="859774" y="214521"/>
                    <a:pt x="859866" y="277586"/>
                  </a:cubicBezTo>
                  <a:cubicBezTo>
                    <a:pt x="859866" y="279779"/>
                    <a:pt x="859797" y="281972"/>
                    <a:pt x="859683" y="284165"/>
                  </a:cubicBezTo>
                  <a:lnTo>
                    <a:pt x="829303" y="596868"/>
                  </a:lnTo>
                  <a:cubicBezTo>
                    <a:pt x="827636" y="611646"/>
                    <a:pt x="827110" y="626539"/>
                    <a:pt x="827704" y="641409"/>
                  </a:cubicBezTo>
                  <a:close/>
                </a:path>
              </a:pathLst>
            </a:custGeom>
            <a:solidFill>
              <a:srgbClr val="5A43DB"/>
            </a:solidFill>
            <a:ln w="22838" cap="flat">
              <a:noFill/>
              <a:prstDash val="solid"/>
              <a:miter/>
            </a:ln>
          </p:spPr>
          <p:txBody>
            <a:bodyPr rtlCol="0" anchor="ctr"/>
            <a:lstStyle/>
            <a:p>
              <a:endParaRPr lang="zh-CN" altLang="en-US"/>
            </a:p>
          </p:txBody>
        </p:sp>
        <p:sp>
          <p:nvSpPr>
            <p:cNvPr id="177" name="任意多边形: 形状 176">
              <a:extLst>
                <a:ext uri="{FF2B5EF4-FFF2-40B4-BE49-F238E27FC236}">
                  <a16:creationId xmlns:a16="http://schemas.microsoft.com/office/drawing/2014/main" id="{82197F03-A484-93A6-B5D9-037B6FB2419A}"/>
                </a:ext>
              </a:extLst>
            </p:cNvPr>
            <p:cNvSpPr/>
            <p:nvPr/>
          </p:nvSpPr>
          <p:spPr>
            <a:xfrm>
              <a:off x="6926456" y="4012964"/>
              <a:ext cx="205802" cy="101874"/>
            </a:xfrm>
            <a:custGeom>
              <a:avLst/>
              <a:gdLst>
                <a:gd name="connsiteX0" fmla="*/ 205350 w 205802"/>
                <a:gd name="connsiteY0" fmla="*/ 49347 h 101874"/>
                <a:gd name="connsiteX1" fmla="*/ 100507 w 205802"/>
                <a:gd name="connsiteY1" fmla="*/ 101655 h 101874"/>
                <a:gd name="connsiteX2" fmla="*/ -453 w 205802"/>
                <a:gd name="connsiteY2" fmla="*/ 62367 h 101874"/>
                <a:gd name="connsiteX3" fmla="*/ 43403 w 205802"/>
                <a:gd name="connsiteY3" fmla="*/ 43865 h 101874"/>
                <a:gd name="connsiteX4" fmla="*/ 63504 w 205802"/>
                <a:gd name="connsiteY4" fmla="*/ 32444 h 101874"/>
                <a:gd name="connsiteX5" fmla="*/ 65330 w 205802"/>
                <a:gd name="connsiteY5" fmla="*/ 32444 h 101874"/>
                <a:gd name="connsiteX6" fmla="*/ 126547 w 205802"/>
                <a:gd name="connsiteY6" fmla="*/ -220 h 101874"/>
                <a:gd name="connsiteX7" fmla="*/ 154185 w 205802"/>
                <a:gd name="connsiteY7" fmla="*/ 5263 h 101874"/>
                <a:gd name="connsiteX8" fmla="*/ 178626 w 205802"/>
                <a:gd name="connsiteY8" fmla="*/ 15541 h 101874"/>
                <a:gd name="connsiteX9" fmla="*/ 205350 w 205802"/>
                <a:gd name="connsiteY9" fmla="*/ 49347 h 101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802" h="101874">
                  <a:moveTo>
                    <a:pt x="205350" y="49347"/>
                  </a:moveTo>
                  <a:cubicBezTo>
                    <a:pt x="205350" y="78128"/>
                    <a:pt x="159667" y="101655"/>
                    <a:pt x="100507" y="101655"/>
                  </a:cubicBezTo>
                  <a:cubicBezTo>
                    <a:pt x="51854" y="101655"/>
                    <a:pt x="10740" y="84751"/>
                    <a:pt x="-453" y="62367"/>
                  </a:cubicBezTo>
                  <a:cubicBezTo>
                    <a:pt x="14737" y="57684"/>
                    <a:pt x="29446" y="51471"/>
                    <a:pt x="43403" y="43865"/>
                  </a:cubicBezTo>
                  <a:lnTo>
                    <a:pt x="63504" y="32444"/>
                  </a:lnTo>
                  <a:lnTo>
                    <a:pt x="65330" y="32444"/>
                  </a:lnTo>
                  <a:lnTo>
                    <a:pt x="126547" y="-220"/>
                  </a:lnTo>
                  <a:cubicBezTo>
                    <a:pt x="135912" y="808"/>
                    <a:pt x="145140" y="2658"/>
                    <a:pt x="154185" y="5263"/>
                  </a:cubicBezTo>
                  <a:cubicBezTo>
                    <a:pt x="162704" y="7730"/>
                    <a:pt x="170905" y="11179"/>
                    <a:pt x="178626" y="15541"/>
                  </a:cubicBezTo>
                  <a:cubicBezTo>
                    <a:pt x="192948" y="21206"/>
                    <a:pt x="203157" y="34112"/>
                    <a:pt x="205350" y="49347"/>
                  </a:cubicBezTo>
                  <a:close/>
                </a:path>
              </a:pathLst>
            </a:custGeom>
            <a:solidFill>
              <a:srgbClr val="FCBAC0"/>
            </a:solidFill>
            <a:ln w="22838" cap="flat">
              <a:noFill/>
              <a:prstDash val="solid"/>
              <a:miter/>
            </a:ln>
          </p:spPr>
          <p:txBody>
            <a:bodyPr rtlCol="0" anchor="ctr"/>
            <a:lstStyle/>
            <a:p>
              <a:endParaRPr lang="zh-CN" altLang="en-US"/>
            </a:p>
          </p:txBody>
        </p:sp>
        <p:sp>
          <p:nvSpPr>
            <p:cNvPr id="178" name="任意多边形: 形状 177">
              <a:extLst>
                <a:ext uri="{FF2B5EF4-FFF2-40B4-BE49-F238E27FC236}">
                  <a16:creationId xmlns:a16="http://schemas.microsoft.com/office/drawing/2014/main" id="{222B44E3-8B29-F45C-BFC2-E98943A8E8B6}"/>
                </a:ext>
              </a:extLst>
            </p:cNvPr>
            <p:cNvSpPr/>
            <p:nvPr/>
          </p:nvSpPr>
          <p:spPr>
            <a:xfrm>
              <a:off x="6904541" y="3715409"/>
              <a:ext cx="235213" cy="300234"/>
            </a:xfrm>
            <a:custGeom>
              <a:avLst/>
              <a:gdLst>
                <a:gd name="connsiteX0" fmla="*/ 4332 w 235213"/>
                <a:gd name="connsiteY0" fmla="*/ 218303 h 300234"/>
                <a:gd name="connsiteX1" fmla="*/ 133615 w 235213"/>
                <a:gd name="connsiteY1" fmla="*/ 286829 h 300234"/>
                <a:gd name="connsiteX2" fmla="*/ 234347 w 235213"/>
                <a:gd name="connsiteY2" fmla="*/ 135159 h 300234"/>
                <a:gd name="connsiteX3" fmla="*/ 124707 w 235213"/>
                <a:gd name="connsiteY3" fmla="*/ 165 h 300234"/>
                <a:gd name="connsiteX4" fmla="*/ 4332 w 235213"/>
                <a:gd name="connsiteY4" fmla="*/ 218303 h 3002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213" h="300234">
                  <a:moveTo>
                    <a:pt x="4332" y="218303"/>
                  </a:moveTo>
                  <a:cubicBezTo>
                    <a:pt x="21919" y="304874"/>
                    <a:pt x="79481" y="313096"/>
                    <a:pt x="133615" y="286829"/>
                  </a:cubicBezTo>
                  <a:cubicBezTo>
                    <a:pt x="190148" y="255969"/>
                    <a:pt x="227837" y="199231"/>
                    <a:pt x="234347" y="135159"/>
                  </a:cubicBezTo>
                  <a:cubicBezTo>
                    <a:pt x="239830" y="56127"/>
                    <a:pt x="190262" y="4505"/>
                    <a:pt x="124707" y="165"/>
                  </a:cubicBezTo>
                  <a:cubicBezTo>
                    <a:pt x="-24220" y="-10114"/>
                    <a:pt x="-1607" y="188381"/>
                    <a:pt x="4332" y="218303"/>
                  </a:cubicBezTo>
                  <a:close/>
                </a:path>
              </a:pathLst>
            </a:custGeom>
            <a:solidFill>
              <a:srgbClr val="FCBAC0"/>
            </a:solidFill>
            <a:ln w="22838" cap="flat">
              <a:noFill/>
              <a:prstDash val="solid"/>
              <a:miter/>
            </a:ln>
          </p:spPr>
          <p:txBody>
            <a:bodyPr rtlCol="0" anchor="ctr"/>
            <a:lstStyle/>
            <a:p>
              <a:endParaRPr lang="zh-CN" altLang="en-US"/>
            </a:p>
          </p:txBody>
        </p:sp>
        <p:sp>
          <p:nvSpPr>
            <p:cNvPr id="179" name="任意多边形: 形状 178">
              <a:extLst>
                <a:ext uri="{FF2B5EF4-FFF2-40B4-BE49-F238E27FC236}">
                  <a16:creationId xmlns:a16="http://schemas.microsoft.com/office/drawing/2014/main" id="{E58194E8-5BA4-C09A-496B-FF0EA258FCF3}"/>
                </a:ext>
              </a:extLst>
            </p:cNvPr>
            <p:cNvSpPr/>
            <p:nvPr/>
          </p:nvSpPr>
          <p:spPr>
            <a:xfrm>
              <a:off x="6990184" y="3889162"/>
              <a:ext cx="112609" cy="200327"/>
            </a:xfrm>
            <a:custGeom>
              <a:avLst/>
              <a:gdLst>
                <a:gd name="connsiteX0" fmla="*/ 112157 w 112609"/>
                <a:gd name="connsiteY0" fmla="*/ 4577 h 200327"/>
                <a:gd name="connsiteX1" fmla="*/ 106446 w 112609"/>
                <a:gd name="connsiteY1" fmla="*/ 175889 h 200327"/>
                <a:gd name="connsiteX2" fmla="*/ 83605 w 112609"/>
                <a:gd name="connsiteY2" fmla="*/ 195762 h 200327"/>
                <a:gd name="connsiteX3" fmla="*/ 9369 w 112609"/>
                <a:gd name="connsiteY3" fmla="*/ 188224 h 200327"/>
                <a:gd name="connsiteX4" fmla="*/ -453 w 112609"/>
                <a:gd name="connsiteY4" fmla="*/ 172006 h 200327"/>
                <a:gd name="connsiteX5" fmla="*/ 5258 w 112609"/>
                <a:gd name="connsiteY5" fmla="*/ -220 h 20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609" h="200327">
                  <a:moveTo>
                    <a:pt x="112157" y="4577"/>
                  </a:moveTo>
                  <a:lnTo>
                    <a:pt x="106446" y="175889"/>
                  </a:lnTo>
                  <a:cubicBezTo>
                    <a:pt x="106446" y="183884"/>
                    <a:pt x="98452" y="191422"/>
                    <a:pt x="83605" y="195762"/>
                  </a:cubicBezTo>
                  <a:cubicBezTo>
                    <a:pt x="58867" y="203528"/>
                    <a:pt x="32028" y="200810"/>
                    <a:pt x="9369" y="188224"/>
                  </a:cubicBezTo>
                  <a:cubicBezTo>
                    <a:pt x="3498" y="184889"/>
                    <a:pt x="-224" y="178745"/>
                    <a:pt x="-453" y="172006"/>
                  </a:cubicBezTo>
                  <a:cubicBezTo>
                    <a:pt x="-453" y="172006"/>
                    <a:pt x="5258" y="-220"/>
                    <a:pt x="5258" y="-220"/>
                  </a:cubicBezTo>
                  <a:close/>
                </a:path>
              </a:pathLst>
            </a:custGeom>
            <a:solidFill>
              <a:srgbClr val="FCBAC0"/>
            </a:solidFill>
            <a:ln w="22838" cap="flat">
              <a:noFill/>
              <a:prstDash val="solid"/>
              <a:miter/>
            </a:ln>
          </p:spPr>
          <p:txBody>
            <a:bodyPr rtlCol="0" anchor="ctr"/>
            <a:lstStyle/>
            <a:p>
              <a:endParaRPr lang="zh-CN" altLang="en-US"/>
            </a:p>
          </p:txBody>
        </p:sp>
        <p:sp>
          <p:nvSpPr>
            <p:cNvPr id="180" name="任意多边形: 形状 179">
              <a:extLst>
                <a:ext uri="{FF2B5EF4-FFF2-40B4-BE49-F238E27FC236}">
                  <a16:creationId xmlns:a16="http://schemas.microsoft.com/office/drawing/2014/main" id="{2E213DA5-D7A6-4BED-946B-9EBF6E8AF524}"/>
                </a:ext>
              </a:extLst>
            </p:cNvPr>
            <p:cNvSpPr/>
            <p:nvPr/>
          </p:nvSpPr>
          <p:spPr>
            <a:xfrm>
              <a:off x="6896349" y="3689837"/>
              <a:ext cx="157421" cy="172156"/>
            </a:xfrm>
            <a:custGeom>
              <a:avLst/>
              <a:gdLst>
                <a:gd name="connsiteX0" fmla="*/ 137238 w 157421"/>
                <a:gd name="connsiteY0" fmla="*/ 135377 h 172156"/>
                <a:gd name="connsiteX1" fmla="*/ 63459 w 157421"/>
                <a:gd name="connsiteY1" fmla="*/ 171924 h 172156"/>
                <a:gd name="connsiteX2" fmla="*/ 35592 w 157421"/>
                <a:gd name="connsiteY2" fmla="*/ 137889 h 172156"/>
                <a:gd name="connsiteX3" fmla="*/ 12750 w 157421"/>
                <a:gd name="connsiteY3" fmla="*/ 126241 h 172156"/>
                <a:gd name="connsiteX4" fmla="*/ 31207 w 157421"/>
                <a:gd name="connsiteY4" fmla="*/ 23544 h 172156"/>
                <a:gd name="connsiteX5" fmla="*/ 33766 w 157421"/>
                <a:gd name="connsiteY5" fmla="*/ 21854 h 172156"/>
                <a:gd name="connsiteX6" fmla="*/ 147974 w 157421"/>
                <a:gd name="connsiteY6" fmla="*/ 2667 h 172156"/>
                <a:gd name="connsiteX7" fmla="*/ 128329 w 157421"/>
                <a:gd name="connsiteY7" fmla="*/ 19570 h 172156"/>
                <a:gd name="connsiteX8" fmla="*/ 137238 w 157421"/>
                <a:gd name="connsiteY8" fmla="*/ 135377 h 172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421" h="172156">
                  <a:moveTo>
                    <a:pt x="137238" y="135377"/>
                  </a:moveTo>
                  <a:cubicBezTo>
                    <a:pt x="120016" y="158790"/>
                    <a:pt x="92513" y="172404"/>
                    <a:pt x="63459" y="171924"/>
                  </a:cubicBezTo>
                  <a:cubicBezTo>
                    <a:pt x="54780" y="171924"/>
                    <a:pt x="46557" y="150224"/>
                    <a:pt x="35592" y="137889"/>
                  </a:cubicBezTo>
                  <a:cubicBezTo>
                    <a:pt x="28282" y="129667"/>
                    <a:pt x="17547" y="130123"/>
                    <a:pt x="12750" y="126241"/>
                  </a:cubicBezTo>
                  <a:cubicBezTo>
                    <a:pt x="-10503" y="92778"/>
                    <a:pt x="-2234" y="46797"/>
                    <a:pt x="31207" y="23544"/>
                  </a:cubicBezTo>
                  <a:cubicBezTo>
                    <a:pt x="32052" y="22973"/>
                    <a:pt x="32897" y="22402"/>
                    <a:pt x="33766" y="21854"/>
                  </a:cubicBezTo>
                  <a:cubicBezTo>
                    <a:pt x="68347" y="2118"/>
                    <a:pt x="108822" y="-4688"/>
                    <a:pt x="147974" y="2667"/>
                  </a:cubicBezTo>
                  <a:cubicBezTo>
                    <a:pt x="152541" y="2667"/>
                    <a:pt x="125132" y="16829"/>
                    <a:pt x="128329" y="19570"/>
                  </a:cubicBezTo>
                  <a:cubicBezTo>
                    <a:pt x="162706" y="49127"/>
                    <a:pt x="166704" y="100909"/>
                    <a:pt x="137238" y="135377"/>
                  </a:cubicBezTo>
                  <a:close/>
                </a:path>
              </a:pathLst>
            </a:custGeom>
            <a:solidFill>
              <a:srgbClr val="27145A"/>
            </a:solidFill>
            <a:ln w="22838" cap="flat">
              <a:noFill/>
              <a:prstDash val="solid"/>
              <a:miter/>
            </a:ln>
          </p:spPr>
          <p:txBody>
            <a:bodyPr rtlCol="0" anchor="ctr"/>
            <a:lstStyle/>
            <a:p>
              <a:endParaRPr lang="zh-CN" altLang="en-US"/>
            </a:p>
          </p:txBody>
        </p:sp>
        <p:sp>
          <p:nvSpPr>
            <p:cNvPr id="181" name="任意多边形: 形状 180">
              <a:extLst>
                <a:ext uri="{FF2B5EF4-FFF2-40B4-BE49-F238E27FC236}">
                  <a16:creationId xmlns:a16="http://schemas.microsoft.com/office/drawing/2014/main" id="{C66E33CC-7608-A8D6-9E37-E8BCCE1CE7E7}"/>
                </a:ext>
              </a:extLst>
            </p:cNvPr>
            <p:cNvSpPr/>
            <p:nvPr/>
          </p:nvSpPr>
          <p:spPr>
            <a:xfrm>
              <a:off x="6932167" y="3828403"/>
              <a:ext cx="121374" cy="158292"/>
            </a:xfrm>
            <a:custGeom>
              <a:avLst/>
              <a:gdLst>
                <a:gd name="connsiteX0" fmla="*/ 118780 w 121374"/>
                <a:gd name="connsiteY0" fmla="*/ 126780 h 158292"/>
                <a:gd name="connsiteX1" fmla="*/ 105989 w 121374"/>
                <a:gd name="connsiteY1" fmla="*/ 75386 h 158292"/>
                <a:gd name="connsiteX2" fmla="*/ 86346 w 121374"/>
                <a:gd name="connsiteY2" fmla="*/ 39068 h 158292"/>
                <a:gd name="connsiteX3" fmla="*/ 50941 w 121374"/>
                <a:gd name="connsiteY3" fmla="*/ 16226 h 158292"/>
                <a:gd name="connsiteX4" fmla="*/ -453 w 121374"/>
                <a:gd name="connsiteY4" fmla="*/ -220 h 158292"/>
                <a:gd name="connsiteX5" fmla="*/ 60990 w 121374"/>
                <a:gd name="connsiteY5" fmla="*/ 121069 h 158292"/>
                <a:gd name="connsiteX6" fmla="*/ 120837 w 121374"/>
                <a:gd name="connsiteY6" fmla="*/ 158073 h 158292"/>
                <a:gd name="connsiteX7" fmla="*/ 120837 w 121374"/>
                <a:gd name="connsiteY7" fmla="*/ 149850 h 158292"/>
                <a:gd name="connsiteX8" fmla="*/ 118780 w 121374"/>
                <a:gd name="connsiteY8" fmla="*/ 126780 h 158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374" h="158292">
                  <a:moveTo>
                    <a:pt x="118780" y="126780"/>
                  </a:moveTo>
                  <a:lnTo>
                    <a:pt x="105989" y="75386"/>
                  </a:lnTo>
                  <a:cubicBezTo>
                    <a:pt x="102608" y="61818"/>
                    <a:pt x="95847" y="49324"/>
                    <a:pt x="86346" y="39068"/>
                  </a:cubicBezTo>
                  <a:cubicBezTo>
                    <a:pt x="76660" y="28606"/>
                    <a:pt x="64485" y="20749"/>
                    <a:pt x="50941" y="16226"/>
                  </a:cubicBezTo>
                  <a:lnTo>
                    <a:pt x="-453" y="-220"/>
                  </a:lnTo>
                  <a:cubicBezTo>
                    <a:pt x="4297" y="46423"/>
                    <a:pt x="26203" y="89639"/>
                    <a:pt x="60990" y="121069"/>
                  </a:cubicBezTo>
                  <a:cubicBezTo>
                    <a:pt x="76797" y="139092"/>
                    <a:pt x="97652" y="151997"/>
                    <a:pt x="120837" y="158073"/>
                  </a:cubicBezTo>
                  <a:lnTo>
                    <a:pt x="120837" y="149850"/>
                  </a:lnTo>
                  <a:cubicBezTo>
                    <a:pt x="121178" y="142106"/>
                    <a:pt x="120494" y="134340"/>
                    <a:pt x="118780" y="126780"/>
                  </a:cubicBezTo>
                  <a:close/>
                </a:path>
              </a:pathLst>
            </a:custGeom>
            <a:solidFill>
              <a:srgbClr val="27145A"/>
            </a:solidFill>
            <a:ln w="22838" cap="flat">
              <a:noFill/>
              <a:prstDash val="solid"/>
              <a:miter/>
            </a:ln>
          </p:spPr>
          <p:txBody>
            <a:bodyPr rtlCol="0" anchor="ctr"/>
            <a:lstStyle/>
            <a:p>
              <a:endParaRPr lang="zh-CN" altLang="en-US"/>
            </a:p>
          </p:txBody>
        </p:sp>
        <p:sp>
          <p:nvSpPr>
            <p:cNvPr id="182" name="任意多边形: 形状 181">
              <a:extLst>
                <a:ext uri="{FF2B5EF4-FFF2-40B4-BE49-F238E27FC236}">
                  <a16:creationId xmlns:a16="http://schemas.microsoft.com/office/drawing/2014/main" id="{D2B16A21-D862-18C3-DC8F-A214A5A49BF5}"/>
                </a:ext>
              </a:extLst>
            </p:cNvPr>
            <p:cNvSpPr/>
            <p:nvPr/>
          </p:nvSpPr>
          <p:spPr>
            <a:xfrm>
              <a:off x="6931252" y="3692748"/>
              <a:ext cx="238764" cy="295257"/>
            </a:xfrm>
            <a:custGeom>
              <a:avLst/>
              <a:gdLst>
                <a:gd name="connsiteX0" fmla="*/ 113756 w 238764"/>
                <a:gd name="connsiteY0" fmla="*/ 213 h 295257"/>
                <a:gd name="connsiteX1" fmla="*/ -453 w 238764"/>
                <a:gd name="connsiteY1" fmla="*/ 121731 h 295257"/>
                <a:gd name="connsiteX2" fmla="*/ -453 w 238764"/>
                <a:gd name="connsiteY2" fmla="*/ 135436 h 295257"/>
                <a:gd name="connsiteX3" fmla="*/ 50941 w 238764"/>
                <a:gd name="connsiteY3" fmla="*/ 151882 h 295257"/>
                <a:gd name="connsiteX4" fmla="*/ 86346 w 238764"/>
                <a:gd name="connsiteY4" fmla="*/ 174723 h 295257"/>
                <a:gd name="connsiteX5" fmla="*/ 105991 w 238764"/>
                <a:gd name="connsiteY5" fmla="*/ 211042 h 295257"/>
                <a:gd name="connsiteX6" fmla="*/ 118782 w 238764"/>
                <a:gd name="connsiteY6" fmla="*/ 262436 h 295257"/>
                <a:gd name="connsiteX7" fmla="*/ 121294 w 238764"/>
                <a:gd name="connsiteY7" fmla="*/ 285277 h 295257"/>
                <a:gd name="connsiteX8" fmla="*/ 121294 w 238764"/>
                <a:gd name="connsiteY8" fmla="*/ 293500 h 295257"/>
                <a:gd name="connsiteX9" fmla="*/ 218600 w 238764"/>
                <a:gd name="connsiteY9" fmla="*/ 219950 h 295257"/>
                <a:gd name="connsiteX10" fmla="*/ 113756 w 238764"/>
                <a:gd name="connsiteY10" fmla="*/ 213 h 295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8764" h="295257">
                  <a:moveTo>
                    <a:pt x="113756" y="213"/>
                  </a:moveTo>
                  <a:cubicBezTo>
                    <a:pt x="51399" y="-5498"/>
                    <a:pt x="-453" y="45896"/>
                    <a:pt x="-453" y="121731"/>
                  </a:cubicBezTo>
                  <a:cubicBezTo>
                    <a:pt x="-453" y="126299"/>
                    <a:pt x="-453" y="130867"/>
                    <a:pt x="-453" y="135436"/>
                  </a:cubicBezTo>
                  <a:lnTo>
                    <a:pt x="50941" y="151882"/>
                  </a:lnTo>
                  <a:cubicBezTo>
                    <a:pt x="64487" y="156404"/>
                    <a:pt x="76662" y="164262"/>
                    <a:pt x="86346" y="174723"/>
                  </a:cubicBezTo>
                  <a:cubicBezTo>
                    <a:pt x="95848" y="184980"/>
                    <a:pt x="102610" y="197474"/>
                    <a:pt x="105991" y="211042"/>
                  </a:cubicBezTo>
                  <a:lnTo>
                    <a:pt x="118782" y="262436"/>
                  </a:lnTo>
                  <a:cubicBezTo>
                    <a:pt x="120632" y="269905"/>
                    <a:pt x="121477" y="277579"/>
                    <a:pt x="121294" y="285277"/>
                  </a:cubicBezTo>
                  <a:lnTo>
                    <a:pt x="121294" y="293500"/>
                  </a:lnTo>
                  <a:cubicBezTo>
                    <a:pt x="159897" y="302180"/>
                    <a:pt x="203752" y="273628"/>
                    <a:pt x="218600" y="219950"/>
                  </a:cubicBezTo>
                  <a:cubicBezTo>
                    <a:pt x="227280" y="191855"/>
                    <a:pt x="295576" y="16659"/>
                    <a:pt x="113756" y="213"/>
                  </a:cubicBezTo>
                  <a:close/>
                </a:path>
              </a:pathLst>
            </a:custGeom>
            <a:solidFill>
              <a:srgbClr val="27145A"/>
            </a:solidFill>
            <a:ln w="22838" cap="flat">
              <a:noFill/>
              <a:prstDash val="solid"/>
              <a:miter/>
            </a:ln>
          </p:spPr>
          <p:txBody>
            <a:bodyPr rtlCol="0" anchor="ctr"/>
            <a:lstStyle/>
            <a:p>
              <a:endParaRPr lang="zh-CN" altLang="en-US"/>
            </a:p>
          </p:txBody>
        </p:sp>
        <p:sp>
          <p:nvSpPr>
            <p:cNvPr id="183" name="任意多边形: 形状 182">
              <a:extLst>
                <a:ext uri="{FF2B5EF4-FFF2-40B4-BE49-F238E27FC236}">
                  <a16:creationId xmlns:a16="http://schemas.microsoft.com/office/drawing/2014/main" id="{B878274C-FE29-0842-4AC0-331B135E617B}"/>
                </a:ext>
              </a:extLst>
            </p:cNvPr>
            <p:cNvSpPr/>
            <p:nvPr/>
          </p:nvSpPr>
          <p:spPr>
            <a:xfrm>
              <a:off x="6939569" y="3897124"/>
              <a:ext cx="66738" cy="72935"/>
            </a:xfrm>
            <a:custGeom>
              <a:avLst/>
              <a:gdLst>
                <a:gd name="connsiteX0" fmla="*/ 12017 w 66738"/>
                <a:gd name="connsiteY0" fmla="*/ 19457 h 72935"/>
                <a:gd name="connsiteX1" fmla="*/ 6991 w 66738"/>
                <a:gd name="connsiteY1" fmla="*/ 68567 h 72935"/>
                <a:gd name="connsiteX2" fmla="*/ 53816 w 66738"/>
                <a:gd name="connsiteY2" fmla="*/ 53263 h 72935"/>
                <a:gd name="connsiteX3" fmla="*/ 58842 w 66738"/>
                <a:gd name="connsiteY3" fmla="*/ 4153 h 72935"/>
                <a:gd name="connsiteX4" fmla="*/ 12017 w 66738"/>
                <a:gd name="connsiteY4" fmla="*/ 19457 h 729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38" h="72935">
                  <a:moveTo>
                    <a:pt x="12017" y="19457"/>
                  </a:moveTo>
                  <a:cubicBezTo>
                    <a:pt x="-2373" y="37274"/>
                    <a:pt x="-4658" y="59201"/>
                    <a:pt x="6991" y="68567"/>
                  </a:cubicBezTo>
                  <a:cubicBezTo>
                    <a:pt x="18641" y="77932"/>
                    <a:pt x="39426" y="70851"/>
                    <a:pt x="53816" y="53263"/>
                  </a:cubicBezTo>
                  <a:cubicBezTo>
                    <a:pt x="68207" y="35674"/>
                    <a:pt x="70492" y="13518"/>
                    <a:pt x="58842" y="4153"/>
                  </a:cubicBezTo>
                  <a:cubicBezTo>
                    <a:pt x="47193" y="-5212"/>
                    <a:pt x="26408" y="727"/>
                    <a:pt x="12017" y="19457"/>
                  </a:cubicBezTo>
                  <a:close/>
                </a:path>
              </a:pathLst>
            </a:custGeom>
            <a:solidFill>
              <a:srgbClr val="FCBAC0"/>
            </a:solidFill>
            <a:ln w="22838" cap="flat">
              <a:noFill/>
              <a:prstDash val="solid"/>
              <a:miter/>
            </a:ln>
          </p:spPr>
          <p:txBody>
            <a:bodyPr rtlCol="0" anchor="ctr"/>
            <a:lstStyle/>
            <a:p>
              <a:endParaRPr lang="zh-CN" altLang="en-US"/>
            </a:p>
          </p:txBody>
        </p:sp>
        <p:sp>
          <p:nvSpPr>
            <p:cNvPr id="184" name="任意多边形: 形状 183">
              <a:extLst>
                <a:ext uri="{FF2B5EF4-FFF2-40B4-BE49-F238E27FC236}">
                  <a16:creationId xmlns:a16="http://schemas.microsoft.com/office/drawing/2014/main" id="{9B431591-E282-C2CB-79A0-194E2AD0837C}"/>
                </a:ext>
              </a:extLst>
            </p:cNvPr>
            <p:cNvSpPr/>
            <p:nvPr/>
          </p:nvSpPr>
          <p:spPr>
            <a:xfrm>
              <a:off x="4304228" y="2601118"/>
              <a:ext cx="947702" cy="841331"/>
            </a:xfrm>
            <a:custGeom>
              <a:avLst/>
              <a:gdLst>
                <a:gd name="connsiteX0" fmla="*/ 947250 w 947702"/>
                <a:gd name="connsiteY0" fmla="*/ -220 h 841331"/>
                <a:gd name="connsiteX1" fmla="*/ 947250 w 947702"/>
                <a:gd name="connsiteY1" fmla="*/ 264744 h 841331"/>
                <a:gd name="connsiteX2" fmla="*/ 897683 w 947702"/>
                <a:gd name="connsiteY2" fmla="*/ 350857 h 841331"/>
                <a:gd name="connsiteX3" fmla="*/ 59164 w 947702"/>
                <a:gd name="connsiteY3" fmla="*/ 835787 h 841331"/>
                <a:gd name="connsiteX4" fmla="*/ 4870 w 947702"/>
                <a:gd name="connsiteY4" fmla="*/ 821237 h 841331"/>
                <a:gd name="connsiteX5" fmla="*/ -452 w 947702"/>
                <a:gd name="connsiteY5" fmla="*/ 801295 h 841331"/>
                <a:gd name="connsiteX6" fmla="*/ -452 w 947702"/>
                <a:gd name="connsiteY6" fmla="*/ 406363 h 841331"/>
                <a:gd name="connsiteX7" fmla="*/ 63504 w 947702"/>
                <a:gd name="connsiteY7" fmla="*/ 478771 h 841331"/>
                <a:gd name="connsiteX8" fmla="*/ 71499 w 947702"/>
                <a:gd name="connsiteY8" fmla="*/ 483796 h 841331"/>
                <a:gd name="connsiteX9" fmla="*/ 112614 w 947702"/>
                <a:gd name="connsiteY9" fmla="*/ 494303 h 841331"/>
                <a:gd name="connsiteX10" fmla="*/ 203980 w 947702"/>
                <a:gd name="connsiteY10" fmla="*/ 366846 h 841331"/>
                <a:gd name="connsiteX11" fmla="*/ 206265 w 947702"/>
                <a:gd name="connsiteY11" fmla="*/ 359537 h 841331"/>
                <a:gd name="connsiteX12" fmla="*/ 314534 w 947702"/>
                <a:gd name="connsiteY12" fmla="*/ 100512 h 841331"/>
                <a:gd name="connsiteX13" fmla="*/ 445646 w 947702"/>
                <a:gd name="connsiteY13" fmla="*/ 357481 h 841331"/>
                <a:gd name="connsiteX14" fmla="*/ 447930 w 947702"/>
                <a:gd name="connsiteY14" fmla="*/ 361365 h 841331"/>
                <a:gd name="connsiteX15" fmla="*/ 455696 w 947702"/>
                <a:gd name="connsiteY15" fmla="*/ 374156 h 841331"/>
                <a:gd name="connsiteX16" fmla="*/ 461635 w 947702"/>
                <a:gd name="connsiteY16" fmla="*/ 381922 h 841331"/>
                <a:gd name="connsiteX17" fmla="*/ 469401 w 947702"/>
                <a:gd name="connsiteY17" fmla="*/ 390145 h 841331"/>
                <a:gd name="connsiteX18" fmla="*/ 476254 w 947702"/>
                <a:gd name="connsiteY18" fmla="*/ 394942 h 841331"/>
                <a:gd name="connsiteX19" fmla="*/ 492243 w 947702"/>
                <a:gd name="connsiteY19" fmla="*/ 399967 h 841331"/>
                <a:gd name="connsiteX20" fmla="*/ 562595 w 947702"/>
                <a:gd name="connsiteY20" fmla="*/ 292840 h 841331"/>
                <a:gd name="connsiteX21" fmla="*/ 565565 w 947702"/>
                <a:gd name="connsiteY21" fmla="*/ 284388 h 841331"/>
                <a:gd name="connsiteX22" fmla="*/ 569448 w 947702"/>
                <a:gd name="connsiteY22" fmla="*/ 273881 h 841331"/>
                <a:gd name="connsiteX23" fmla="*/ 572189 w 947702"/>
                <a:gd name="connsiteY23" fmla="*/ 265658 h 841331"/>
                <a:gd name="connsiteX24" fmla="*/ 587721 w 947702"/>
                <a:gd name="connsiteY24" fmla="*/ 224771 h 841331"/>
                <a:gd name="connsiteX25" fmla="*/ 589320 w 947702"/>
                <a:gd name="connsiteY25" fmla="*/ 220660 h 841331"/>
                <a:gd name="connsiteX26" fmla="*/ 669723 w 947702"/>
                <a:gd name="connsiteY26" fmla="*/ 119699 h 841331"/>
                <a:gd name="connsiteX27" fmla="*/ 707868 w 947702"/>
                <a:gd name="connsiteY27" fmla="*/ 136602 h 841331"/>
                <a:gd name="connsiteX28" fmla="*/ 710381 w 947702"/>
                <a:gd name="connsiteY28" fmla="*/ 139115 h 841331"/>
                <a:gd name="connsiteX29" fmla="*/ 728426 w 947702"/>
                <a:gd name="connsiteY29" fmla="*/ 159672 h 841331"/>
                <a:gd name="connsiteX30" fmla="*/ 733223 w 947702"/>
                <a:gd name="connsiteY30" fmla="*/ 166296 h 841331"/>
                <a:gd name="connsiteX31" fmla="*/ 739161 w 947702"/>
                <a:gd name="connsiteY31" fmla="*/ 174291 h 841331"/>
                <a:gd name="connsiteX32" fmla="*/ 743959 w 947702"/>
                <a:gd name="connsiteY32" fmla="*/ 180687 h 841331"/>
                <a:gd name="connsiteX33" fmla="*/ 806545 w 947702"/>
                <a:gd name="connsiteY33" fmla="*/ 227969 h 841331"/>
                <a:gd name="connsiteX34" fmla="*/ 855198 w 947702"/>
                <a:gd name="connsiteY34" fmla="*/ 180001 h 841331"/>
                <a:gd name="connsiteX35" fmla="*/ 859080 w 947702"/>
                <a:gd name="connsiteY35" fmla="*/ 171778 h 841331"/>
                <a:gd name="connsiteX36" fmla="*/ 863649 w 947702"/>
                <a:gd name="connsiteY36" fmla="*/ 161271 h 841331"/>
                <a:gd name="connsiteX37" fmla="*/ 866847 w 947702"/>
                <a:gd name="connsiteY37" fmla="*/ 152591 h 841331"/>
                <a:gd name="connsiteX38" fmla="*/ 896084 w 947702"/>
                <a:gd name="connsiteY38" fmla="*/ 73559 h 841331"/>
                <a:gd name="connsiteX39" fmla="*/ 897911 w 947702"/>
                <a:gd name="connsiteY39" fmla="*/ 68762 h 841331"/>
                <a:gd name="connsiteX40" fmla="*/ 947250 w 947702"/>
                <a:gd name="connsiteY40" fmla="*/ -220 h 84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47702" h="841331">
                  <a:moveTo>
                    <a:pt x="947250" y="-220"/>
                  </a:moveTo>
                  <a:lnTo>
                    <a:pt x="947250" y="264744"/>
                  </a:lnTo>
                  <a:cubicBezTo>
                    <a:pt x="947295" y="300240"/>
                    <a:pt x="928405" y="333063"/>
                    <a:pt x="897683" y="350857"/>
                  </a:cubicBezTo>
                  <a:lnTo>
                    <a:pt x="59164" y="835787"/>
                  </a:lnTo>
                  <a:cubicBezTo>
                    <a:pt x="40160" y="846751"/>
                    <a:pt x="15856" y="840241"/>
                    <a:pt x="4870" y="821237"/>
                  </a:cubicBezTo>
                  <a:cubicBezTo>
                    <a:pt x="1375" y="815183"/>
                    <a:pt x="-475" y="808308"/>
                    <a:pt x="-452" y="801295"/>
                  </a:cubicBezTo>
                  <a:lnTo>
                    <a:pt x="-452" y="406363"/>
                  </a:lnTo>
                  <a:cubicBezTo>
                    <a:pt x="16588" y="433978"/>
                    <a:pt x="38218" y="458464"/>
                    <a:pt x="63504" y="478771"/>
                  </a:cubicBezTo>
                  <a:cubicBezTo>
                    <a:pt x="66017" y="480370"/>
                    <a:pt x="68758" y="482425"/>
                    <a:pt x="71499" y="483796"/>
                  </a:cubicBezTo>
                  <a:cubicBezTo>
                    <a:pt x="83559" y="491996"/>
                    <a:pt x="98110" y="495719"/>
                    <a:pt x="112614" y="494303"/>
                  </a:cubicBezTo>
                  <a:cubicBezTo>
                    <a:pt x="153500" y="489278"/>
                    <a:pt x="181139" y="434230"/>
                    <a:pt x="203980" y="366846"/>
                  </a:cubicBezTo>
                  <a:cubicBezTo>
                    <a:pt x="203980" y="364562"/>
                    <a:pt x="205580" y="362050"/>
                    <a:pt x="206265" y="359537"/>
                  </a:cubicBezTo>
                  <a:cubicBezTo>
                    <a:pt x="243953" y="245328"/>
                    <a:pt x="267938" y="101197"/>
                    <a:pt x="314534" y="100512"/>
                  </a:cubicBezTo>
                  <a:cubicBezTo>
                    <a:pt x="366157" y="100512"/>
                    <a:pt x="400648" y="274566"/>
                    <a:pt x="445646" y="357481"/>
                  </a:cubicBezTo>
                  <a:lnTo>
                    <a:pt x="447930" y="361365"/>
                  </a:lnTo>
                  <a:cubicBezTo>
                    <a:pt x="450443" y="365933"/>
                    <a:pt x="453183" y="370273"/>
                    <a:pt x="455696" y="374156"/>
                  </a:cubicBezTo>
                  <a:lnTo>
                    <a:pt x="461635" y="381922"/>
                  </a:lnTo>
                  <a:cubicBezTo>
                    <a:pt x="463987" y="384869"/>
                    <a:pt x="466592" y="387632"/>
                    <a:pt x="469401" y="390145"/>
                  </a:cubicBezTo>
                  <a:cubicBezTo>
                    <a:pt x="471434" y="392064"/>
                    <a:pt x="473741" y="393685"/>
                    <a:pt x="476254" y="394942"/>
                  </a:cubicBezTo>
                  <a:cubicBezTo>
                    <a:pt x="480868" y="398368"/>
                    <a:pt x="486510" y="400127"/>
                    <a:pt x="492243" y="399967"/>
                  </a:cubicBezTo>
                  <a:cubicBezTo>
                    <a:pt x="520567" y="399967"/>
                    <a:pt x="541581" y="349944"/>
                    <a:pt x="562595" y="292840"/>
                  </a:cubicBezTo>
                  <a:cubicBezTo>
                    <a:pt x="562595" y="290098"/>
                    <a:pt x="564651" y="287357"/>
                    <a:pt x="565565" y="284388"/>
                  </a:cubicBezTo>
                  <a:cubicBezTo>
                    <a:pt x="566478" y="281419"/>
                    <a:pt x="568077" y="277307"/>
                    <a:pt x="569448" y="273881"/>
                  </a:cubicBezTo>
                  <a:cubicBezTo>
                    <a:pt x="570818" y="270454"/>
                    <a:pt x="571503" y="268399"/>
                    <a:pt x="572189" y="265658"/>
                  </a:cubicBezTo>
                  <a:cubicBezTo>
                    <a:pt x="577442" y="251953"/>
                    <a:pt x="582468" y="238019"/>
                    <a:pt x="587721" y="224771"/>
                  </a:cubicBezTo>
                  <a:cubicBezTo>
                    <a:pt x="587721" y="223401"/>
                    <a:pt x="587721" y="222030"/>
                    <a:pt x="589320" y="220660"/>
                  </a:cubicBezTo>
                  <a:cubicBezTo>
                    <a:pt x="610791" y="166753"/>
                    <a:pt x="635003" y="121298"/>
                    <a:pt x="669723" y="119699"/>
                  </a:cubicBezTo>
                  <a:cubicBezTo>
                    <a:pt x="684227" y="119859"/>
                    <a:pt x="698024" y="125958"/>
                    <a:pt x="707868" y="136602"/>
                  </a:cubicBezTo>
                  <a:lnTo>
                    <a:pt x="710381" y="139115"/>
                  </a:lnTo>
                  <a:cubicBezTo>
                    <a:pt x="716754" y="145648"/>
                    <a:pt x="722761" y="152523"/>
                    <a:pt x="728426" y="159672"/>
                  </a:cubicBezTo>
                  <a:cubicBezTo>
                    <a:pt x="729819" y="162025"/>
                    <a:pt x="731418" y="164241"/>
                    <a:pt x="733223" y="166296"/>
                  </a:cubicBezTo>
                  <a:cubicBezTo>
                    <a:pt x="735050" y="169037"/>
                    <a:pt x="737106" y="171550"/>
                    <a:pt x="739161" y="174291"/>
                  </a:cubicBezTo>
                  <a:lnTo>
                    <a:pt x="743959" y="180687"/>
                  </a:lnTo>
                  <a:cubicBezTo>
                    <a:pt x="762917" y="206498"/>
                    <a:pt x="782333" y="230025"/>
                    <a:pt x="806545" y="227969"/>
                  </a:cubicBezTo>
                  <a:cubicBezTo>
                    <a:pt x="827102" y="226141"/>
                    <a:pt x="842406" y="206726"/>
                    <a:pt x="855198" y="180001"/>
                  </a:cubicBezTo>
                  <a:lnTo>
                    <a:pt x="859080" y="171778"/>
                  </a:lnTo>
                  <a:cubicBezTo>
                    <a:pt x="860679" y="168581"/>
                    <a:pt x="862278" y="164697"/>
                    <a:pt x="863649" y="161271"/>
                  </a:cubicBezTo>
                  <a:cubicBezTo>
                    <a:pt x="865019" y="157845"/>
                    <a:pt x="865933" y="155332"/>
                    <a:pt x="866847" y="152591"/>
                  </a:cubicBezTo>
                  <a:cubicBezTo>
                    <a:pt x="877125" y="127009"/>
                    <a:pt x="886034" y="98913"/>
                    <a:pt x="896084" y="73559"/>
                  </a:cubicBezTo>
                  <a:cubicBezTo>
                    <a:pt x="896084" y="72189"/>
                    <a:pt x="897226" y="70590"/>
                    <a:pt x="897911" y="68762"/>
                  </a:cubicBezTo>
                  <a:cubicBezTo>
                    <a:pt x="911388" y="36327"/>
                    <a:pt x="926464" y="9145"/>
                    <a:pt x="947250" y="-220"/>
                  </a:cubicBezTo>
                  <a:close/>
                </a:path>
              </a:pathLst>
            </a:custGeom>
            <a:solidFill>
              <a:srgbClr val="4E90F9"/>
            </a:solidFill>
            <a:ln w="22838" cap="flat">
              <a:noFill/>
              <a:prstDash val="solid"/>
              <a:miter/>
            </a:ln>
          </p:spPr>
          <p:txBody>
            <a:bodyPr rtlCol="0" anchor="ctr"/>
            <a:lstStyle/>
            <a:p>
              <a:endParaRPr lang="zh-CN" altLang="en-US"/>
            </a:p>
          </p:txBody>
        </p:sp>
        <p:sp>
          <p:nvSpPr>
            <p:cNvPr id="185" name="任意多边形: 形状 184">
              <a:extLst>
                <a:ext uri="{FF2B5EF4-FFF2-40B4-BE49-F238E27FC236}">
                  <a16:creationId xmlns:a16="http://schemas.microsoft.com/office/drawing/2014/main" id="{D49A63A6-577F-02A6-487D-C925060DDBA2}"/>
                </a:ext>
              </a:extLst>
            </p:cNvPr>
            <p:cNvSpPr/>
            <p:nvPr/>
          </p:nvSpPr>
          <p:spPr>
            <a:xfrm>
              <a:off x="4301029" y="2691263"/>
              <a:ext cx="954110" cy="466964"/>
            </a:xfrm>
            <a:custGeom>
              <a:avLst/>
              <a:gdLst>
                <a:gd name="connsiteX0" fmla="*/ 84748 w 954110"/>
                <a:gd name="connsiteY0" fmla="*/ 466745 h 466964"/>
                <a:gd name="connsiteX1" fmla="*/ 68759 w 954110"/>
                <a:gd name="connsiteY1" fmla="*/ 464917 h 466964"/>
                <a:gd name="connsiteX2" fmla="*/ 234 w 954110"/>
                <a:gd name="connsiteY2" fmla="*/ 416493 h 466964"/>
                <a:gd name="connsiteX3" fmla="*/ 919 w 954110"/>
                <a:gd name="connsiteY3" fmla="*/ 411696 h 466964"/>
                <a:gd name="connsiteX4" fmla="*/ 5030 w 954110"/>
                <a:gd name="connsiteY4" fmla="*/ 411696 h 466964"/>
                <a:gd name="connsiteX5" fmla="*/ 70358 w 954110"/>
                <a:gd name="connsiteY5" fmla="*/ 457379 h 466964"/>
                <a:gd name="connsiteX6" fmla="*/ 165607 w 954110"/>
                <a:gd name="connsiteY6" fmla="*/ 388854 h 466964"/>
                <a:gd name="connsiteX7" fmla="*/ 217915 w 954110"/>
                <a:gd name="connsiteY7" fmla="*/ 327181 h 466964"/>
                <a:gd name="connsiteX8" fmla="*/ 312023 w 954110"/>
                <a:gd name="connsiteY8" fmla="*/ 338374 h 466964"/>
                <a:gd name="connsiteX9" fmla="*/ 334864 w 954110"/>
                <a:gd name="connsiteY9" fmla="*/ 361216 h 466964"/>
                <a:gd name="connsiteX10" fmla="*/ 394024 w 954110"/>
                <a:gd name="connsiteY10" fmla="*/ 402331 h 466964"/>
                <a:gd name="connsiteX11" fmla="*/ 429429 w 954110"/>
                <a:gd name="connsiteY11" fmla="*/ 361673 h 466964"/>
                <a:gd name="connsiteX12" fmla="*/ 454327 w 954110"/>
                <a:gd name="connsiteY12" fmla="*/ 288807 h 466964"/>
                <a:gd name="connsiteX13" fmla="*/ 454327 w 954110"/>
                <a:gd name="connsiteY13" fmla="*/ 286067 h 466964"/>
                <a:gd name="connsiteX14" fmla="*/ 455697 w 954110"/>
                <a:gd name="connsiteY14" fmla="*/ 281955 h 466964"/>
                <a:gd name="connsiteX15" fmla="*/ 533816 w 954110"/>
                <a:gd name="connsiteY15" fmla="*/ 154727 h 466964"/>
                <a:gd name="connsiteX16" fmla="*/ 577444 w 954110"/>
                <a:gd name="connsiteY16" fmla="*/ 173457 h 466964"/>
                <a:gd name="connsiteX17" fmla="*/ 599143 w 954110"/>
                <a:gd name="connsiteY17" fmla="*/ 201324 h 466964"/>
                <a:gd name="connsiteX18" fmla="*/ 640715 w 954110"/>
                <a:gd name="connsiteY18" fmla="*/ 241068 h 466964"/>
                <a:gd name="connsiteX19" fmla="*/ 679318 w 954110"/>
                <a:gd name="connsiteY19" fmla="*/ 176883 h 466964"/>
                <a:gd name="connsiteX20" fmla="*/ 682972 w 954110"/>
                <a:gd name="connsiteY20" fmla="*/ 165005 h 466964"/>
                <a:gd name="connsiteX21" fmla="*/ 686855 w 954110"/>
                <a:gd name="connsiteY21" fmla="*/ 152899 h 466964"/>
                <a:gd name="connsiteX22" fmla="*/ 727513 w 954110"/>
                <a:gd name="connsiteY22" fmla="*/ 68842 h 466964"/>
                <a:gd name="connsiteX23" fmla="*/ 728656 w 954110"/>
                <a:gd name="connsiteY23" fmla="*/ 67471 h 466964"/>
                <a:gd name="connsiteX24" fmla="*/ 795353 w 954110"/>
                <a:gd name="connsiteY24" fmla="*/ 44630 h 466964"/>
                <a:gd name="connsiteX25" fmla="*/ 818195 w 954110"/>
                <a:gd name="connsiteY25" fmla="*/ 52624 h 466964"/>
                <a:gd name="connsiteX26" fmla="*/ 856341 w 954110"/>
                <a:gd name="connsiteY26" fmla="*/ 61532 h 466964"/>
                <a:gd name="connsiteX27" fmla="*/ 869361 w 954110"/>
                <a:gd name="connsiteY27" fmla="*/ 59477 h 466964"/>
                <a:gd name="connsiteX28" fmla="*/ 941769 w 954110"/>
                <a:gd name="connsiteY28" fmla="*/ 8311 h 466964"/>
                <a:gd name="connsiteX29" fmla="*/ 947708 w 954110"/>
                <a:gd name="connsiteY29" fmla="*/ 774 h 466964"/>
                <a:gd name="connsiteX30" fmla="*/ 952733 w 954110"/>
                <a:gd name="connsiteY30" fmla="*/ 774 h 466964"/>
                <a:gd name="connsiteX31" fmla="*/ 952733 w 954110"/>
                <a:gd name="connsiteY31" fmla="*/ 5798 h 466964"/>
                <a:gd name="connsiteX32" fmla="*/ 946794 w 954110"/>
                <a:gd name="connsiteY32" fmla="*/ 13108 h 466964"/>
                <a:gd name="connsiteX33" fmla="*/ 870503 w 954110"/>
                <a:gd name="connsiteY33" fmla="*/ 66786 h 466964"/>
                <a:gd name="connsiteX34" fmla="*/ 856569 w 954110"/>
                <a:gd name="connsiteY34" fmla="*/ 69070 h 466964"/>
                <a:gd name="connsiteX35" fmla="*/ 814997 w 954110"/>
                <a:gd name="connsiteY35" fmla="*/ 59705 h 466964"/>
                <a:gd name="connsiteX36" fmla="*/ 793983 w 954110"/>
                <a:gd name="connsiteY36" fmla="*/ 51939 h 466964"/>
                <a:gd name="connsiteX37" fmla="*/ 733909 w 954110"/>
                <a:gd name="connsiteY37" fmla="*/ 72953 h 466964"/>
                <a:gd name="connsiteX38" fmla="*/ 732767 w 954110"/>
                <a:gd name="connsiteY38" fmla="*/ 74324 h 466964"/>
                <a:gd name="connsiteX39" fmla="*/ 693708 w 954110"/>
                <a:gd name="connsiteY39" fmla="*/ 156097 h 466964"/>
                <a:gd name="connsiteX40" fmla="*/ 689596 w 954110"/>
                <a:gd name="connsiteY40" fmla="*/ 167975 h 466964"/>
                <a:gd name="connsiteX41" fmla="*/ 685942 w 954110"/>
                <a:gd name="connsiteY41" fmla="*/ 179853 h 466964"/>
                <a:gd name="connsiteX42" fmla="*/ 640259 w 954110"/>
                <a:gd name="connsiteY42" fmla="*/ 248378 h 466964"/>
                <a:gd name="connsiteX43" fmla="*/ 592519 w 954110"/>
                <a:gd name="connsiteY43" fmla="*/ 205663 h 466964"/>
                <a:gd name="connsiteX44" fmla="*/ 571961 w 954110"/>
                <a:gd name="connsiteY44" fmla="*/ 178939 h 466964"/>
                <a:gd name="connsiteX45" fmla="*/ 533816 w 954110"/>
                <a:gd name="connsiteY45" fmla="*/ 162036 h 466964"/>
                <a:gd name="connsiteX46" fmla="*/ 461408 w 954110"/>
                <a:gd name="connsiteY46" fmla="*/ 284468 h 466964"/>
                <a:gd name="connsiteX47" fmla="*/ 460037 w 954110"/>
                <a:gd name="connsiteY47" fmla="*/ 288351 h 466964"/>
                <a:gd name="connsiteX48" fmla="*/ 460037 w 954110"/>
                <a:gd name="connsiteY48" fmla="*/ 291320 h 466964"/>
                <a:gd name="connsiteX49" fmla="*/ 433997 w 954110"/>
                <a:gd name="connsiteY49" fmla="*/ 366241 h 466964"/>
                <a:gd name="connsiteX50" fmla="*/ 393568 w 954110"/>
                <a:gd name="connsiteY50" fmla="*/ 411925 h 466964"/>
                <a:gd name="connsiteX51" fmla="*/ 328241 w 954110"/>
                <a:gd name="connsiteY51" fmla="*/ 368297 h 466964"/>
                <a:gd name="connsiteX52" fmla="*/ 307226 w 954110"/>
                <a:gd name="connsiteY52" fmla="*/ 345455 h 466964"/>
                <a:gd name="connsiteX53" fmla="*/ 220885 w 954110"/>
                <a:gd name="connsiteY53" fmla="*/ 334947 h 466964"/>
                <a:gd name="connsiteX54" fmla="*/ 170861 w 954110"/>
                <a:gd name="connsiteY54" fmla="*/ 394336 h 466964"/>
                <a:gd name="connsiteX55" fmla="*/ 84748 w 954110"/>
                <a:gd name="connsiteY55" fmla="*/ 466745 h 466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954110" h="466964">
                  <a:moveTo>
                    <a:pt x="84748" y="466745"/>
                  </a:moveTo>
                  <a:cubicBezTo>
                    <a:pt x="79380" y="466653"/>
                    <a:pt x="74013" y="466059"/>
                    <a:pt x="68759" y="464917"/>
                  </a:cubicBezTo>
                  <a:cubicBezTo>
                    <a:pt x="42126" y="454981"/>
                    <a:pt x="18507" y="438284"/>
                    <a:pt x="234" y="416493"/>
                  </a:cubicBezTo>
                  <a:cubicBezTo>
                    <a:pt x="-908" y="414985"/>
                    <a:pt x="-588" y="412838"/>
                    <a:pt x="919" y="411696"/>
                  </a:cubicBezTo>
                  <a:cubicBezTo>
                    <a:pt x="2130" y="410782"/>
                    <a:pt x="3820" y="410782"/>
                    <a:pt x="5030" y="411696"/>
                  </a:cubicBezTo>
                  <a:cubicBezTo>
                    <a:pt x="22664" y="432139"/>
                    <a:pt x="45118" y="447832"/>
                    <a:pt x="70358" y="457379"/>
                  </a:cubicBezTo>
                  <a:cubicBezTo>
                    <a:pt x="116041" y="467430"/>
                    <a:pt x="138883" y="429284"/>
                    <a:pt x="165607" y="388854"/>
                  </a:cubicBezTo>
                  <a:cubicBezTo>
                    <a:pt x="178376" y="364756"/>
                    <a:pt x="196216" y="343696"/>
                    <a:pt x="217915" y="327181"/>
                  </a:cubicBezTo>
                  <a:cubicBezTo>
                    <a:pt x="248249" y="309456"/>
                    <a:pt x="286692" y="314025"/>
                    <a:pt x="312023" y="338374"/>
                  </a:cubicBezTo>
                  <a:cubicBezTo>
                    <a:pt x="320360" y="345227"/>
                    <a:pt x="328012" y="352878"/>
                    <a:pt x="334864" y="361216"/>
                  </a:cubicBezTo>
                  <a:cubicBezTo>
                    <a:pt x="352681" y="381773"/>
                    <a:pt x="373467" y="404843"/>
                    <a:pt x="394024" y="402331"/>
                  </a:cubicBezTo>
                  <a:cubicBezTo>
                    <a:pt x="414582" y="399818"/>
                    <a:pt x="423490" y="374920"/>
                    <a:pt x="429429" y="361673"/>
                  </a:cubicBezTo>
                  <a:cubicBezTo>
                    <a:pt x="439708" y="338100"/>
                    <a:pt x="448022" y="313728"/>
                    <a:pt x="454327" y="288807"/>
                  </a:cubicBezTo>
                  <a:cubicBezTo>
                    <a:pt x="454235" y="287894"/>
                    <a:pt x="454235" y="286980"/>
                    <a:pt x="454327" y="286067"/>
                  </a:cubicBezTo>
                  <a:lnTo>
                    <a:pt x="455697" y="281955"/>
                  </a:lnTo>
                  <a:cubicBezTo>
                    <a:pt x="474199" y="218683"/>
                    <a:pt x="491788" y="158609"/>
                    <a:pt x="533816" y="154727"/>
                  </a:cubicBezTo>
                  <a:cubicBezTo>
                    <a:pt x="550490" y="153813"/>
                    <a:pt x="566616" y="160734"/>
                    <a:pt x="577444" y="173457"/>
                  </a:cubicBezTo>
                  <a:cubicBezTo>
                    <a:pt x="585964" y="181680"/>
                    <a:pt x="593250" y="191068"/>
                    <a:pt x="599143" y="201324"/>
                  </a:cubicBezTo>
                  <a:cubicBezTo>
                    <a:pt x="611249" y="220054"/>
                    <a:pt x="624954" y="241068"/>
                    <a:pt x="640715" y="241068"/>
                  </a:cubicBezTo>
                  <a:cubicBezTo>
                    <a:pt x="661273" y="238555"/>
                    <a:pt x="672465" y="199953"/>
                    <a:pt x="679318" y="176883"/>
                  </a:cubicBezTo>
                  <a:cubicBezTo>
                    <a:pt x="680688" y="172315"/>
                    <a:pt x="681830" y="168203"/>
                    <a:pt x="682972" y="165005"/>
                  </a:cubicBezTo>
                  <a:cubicBezTo>
                    <a:pt x="684114" y="161808"/>
                    <a:pt x="685485" y="157011"/>
                    <a:pt x="686855" y="152899"/>
                  </a:cubicBezTo>
                  <a:cubicBezTo>
                    <a:pt x="694713" y="122474"/>
                    <a:pt x="708532" y="93899"/>
                    <a:pt x="727513" y="68842"/>
                  </a:cubicBezTo>
                  <a:lnTo>
                    <a:pt x="728656" y="67471"/>
                  </a:lnTo>
                  <a:cubicBezTo>
                    <a:pt x="744576" y="47576"/>
                    <a:pt x="770570" y="38691"/>
                    <a:pt x="795353" y="44630"/>
                  </a:cubicBezTo>
                  <a:cubicBezTo>
                    <a:pt x="803188" y="46640"/>
                    <a:pt x="810817" y="49313"/>
                    <a:pt x="818195" y="52624"/>
                  </a:cubicBezTo>
                  <a:cubicBezTo>
                    <a:pt x="829776" y="59249"/>
                    <a:pt x="843024" y="62332"/>
                    <a:pt x="856341" y="61532"/>
                  </a:cubicBezTo>
                  <a:cubicBezTo>
                    <a:pt x="860749" y="61350"/>
                    <a:pt x="865112" y="60664"/>
                    <a:pt x="869361" y="59477"/>
                  </a:cubicBezTo>
                  <a:cubicBezTo>
                    <a:pt x="898735" y="51391"/>
                    <a:pt x="924340" y="33277"/>
                    <a:pt x="941769" y="8311"/>
                  </a:cubicBezTo>
                  <a:lnTo>
                    <a:pt x="947708" y="774"/>
                  </a:lnTo>
                  <a:cubicBezTo>
                    <a:pt x="949123" y="-551"/>
                    <a:pt x="951316" y="-551"/>
                    <a:pt x="952733" y="774"/>
                  </a:cubicBezTo>
                  <a:cubicBezTo>
                    <a:pt x="953966" y="2213"/>
                    <a:pt x="953966" y="4360"/>
                    <a:pt x="952733" y="5798"/>
                  </a:cubicBezTo>
                  <a:lnTo>
                    <a:pt x="946794" y="13108"/>
                  </a:lnTo>
                  <a:cubicBezTo>
                    <a:pt x="928429" y="39376"/>
                    <a:pt x="901430" y="58358"/>
                    <a:pt x="870503" y="66786"/>
                  </a:cubicBezTo>
                  <a:cubicBezTo>
                    <a:pt x="865957" y="68042"/>
                    <a:pt x="861275" y="68819"/>
                    <a:pt x="856569" y="69070"/>
                  </a:cubicBezTo>
                  <a:cubicBezTo>
                    <a:pt x="842088" y="70030"/>
                    <a:pt x="827651" y="66786"/>
                    <a:pt x="814997" y="59705"/>
                  </a:cubicBezTo>
                  <a:cubicBezTo>
                    <a:pt x="808236" y="56485"/>
                    <a:pt x="801201" y="53880"/>
                    <a:pt x="793983" y="51939"/>
                  </a:cubicBezTo>
                  <a:cubicBezTo>
                    <a:pt x="771575" y="46708"/>
                    <a:pt x="748163" y="54909"/>
                    <a:pt x="733909" y="72953"/>
                  </a:cubicBezTo>
                  <a:lnTo>
                    <a:pt x="732767" y="74324"/>
                  </a:lnTo>
                  <a:cubicBezTo>
                    <a:pt x="714585" y="98787"/>
                    <a:pt x="701314" y="126563"/>
                    <a:pt x="693708" y="156097"/>
                  </a:cubicBezTo>
                  <a:lnTo>
                    <a:pt x="689596" y="167975"/>
                  </a:lnTo>
                  <a:cubicBezTo>
                    <a:pt x="688454" y="171173"/>
                    <a:pt x="687312" y="175284"/>
                    <a:pt x="685942" y="179853"/>
                  </a:cubicBezTo>
                  <a:cubicBezTo>
                    <a:pt x="678404" y="206121"/>
                    <a:pt x="666754" y="245865"/>
                    <a:pt x="640259" y="248378"/>
                  </a:cubicBezTo>
                  <a:cubicBezTo>
                    <a:pt x="620386" y="248378"/>
                    <a:pt x="605539" y="225536"/>
                    <a:pt x="592519" y="205663"/>
                  </a:cubicBezTo>
                  <a:cubicBezTo>
                    <a:pt x="586877" y="195888"/>
                    <a:pt x="579956" y="186911"/>
                    <a:pt x="571961" y="178939"/>
                  </a:cubicBezTo>
                  <a:cubicBezTo>
                    <a:pt x="562528" y="167724"/>
                    <a:pt x="548458" y="161488"/>
                    <a:pt x="533816" y="162036"/>
                  </a:cubicBezTo>
                  <a:cubicBezTo>
                    <a:pt x="496127" y="165462"/>
                    <a:pt x="479224" y="223252"/>
                    <a:pt x="461408" y="284468"/>
                  </a:cubicBezTo>
                  <a:lnTo>
                    <a:pt x="460037" y="288351"/>
                  </a:lnTo>
                  <a:cubicBezTo>
                    <a:pt x="460037" y="288351"/>
                    <a:pt x="460037" y="290178"/>
                    <a:pt x="460037" y="291320"/>
                  </a:cubicBezTo>
                  <a:cubicBezTo>
                    <a:pt x="453504" y="316994"/>
                    <a:pt x="444802" y="342051"/>
                    <a:pt x="433997" y="366241"/>
                  </a:cubicBezTo>
                  <a:cubicBezTo>
                    <a:pt x="427602" y="380631"/>
                    <a:pt x="415268" y="407356"/>
                    <a:pt x="393568" y="411925"/>
                  </a:cubicBezTo>
                  <a:cubicBezTo>
                    <a:pt x="371869" y="416493"/>
                    <a:pt x="347884" y="390225"/>
                    <a:pt x="328241" y="368297"/>
                  </a:cubicBezTo>
                  <a:cubicBezTo>
                    <a:pt x="321822" y="360165"/>
                    <a:pt x="314810" y="352513"/>
                    <a:pt x="307226" y="345455"/>
                  </a:cubicBezTo>
                  <a:cubicBezTo>
                    <a:pt x="283996" y="323138"/>
                    <a:pt x="248797" y="318844"/>
                    <a:pt x="220885" y="334947"/>
                  </a:cubicBezTo>
                  <a:cubicBezTo>
                    <a:pt x="200122" y="350891"/>
                    <a:pt x="183036" y="371152"/>
                    <a:pt x="170861" y="394336"/>
                  </a:cubicBezTo>
                  <a:cubicBezTo>
                    <a:pt x="148248" y="429512"/>
                    <a:pt x="124493" y="466745"/>
                    <a:pt x="84748" y="466745"/>
                  </a:cubicBezTo>
                  <a:close/>
                </a:path>
              </a:pathLst>
            </a:custGeom>
            <a:solidFill>
              <a:srgbClr val="5A43DB"/>
            </a:solidFill>
            <a:ln w="22838" cap="flat">
              <a:noFill/>
              <a:prstDash val="solid"/>
              <a:miter/>
            </a:ln>
          </p:spPr>
          <p:txBody>
            <a:bodyPr rtlCol="0" anchor="ctr"/>
            <a:lstStyle/>
            <a:p>
              <a:endParaRPr lang="zh-CN" altLang="en-US"/>
            </a:p>
          </p:txBody>
        </p:sp>
        <p:sp>
          <p:nvSpPr>
            <p:cNvPr id="186" name="任意多边形: 形状 185">
              <a:extLst>
                <a:ext uri="{FF2B5EF4-FFF2-40B4-BE49-F238E27FC236}">
                  <a16:creationId xmlns:a16="http://schemas.microsoft.com/office/drawing/2014/main" id="{5BCEB26A-6771-13C1-E600-7D0D63972428}"/>
                </a:ext>
              </a:extLst>
            </p:cNvPr>
            <p:cNvSpPr/>
            <p:nvPr/>
          </p:nvSpPr>
          <p:spPr>
            <a:xfrm>
              <a:off x="6643676" y="2714413"/>
              <a:ext cx="68525" cy="282323"/>
            </a:xfrm>
            <a:custGeom>
              <a:avLst/>
              <a:gdLst>
                <a:gd name="connsiteX0" fmla="*/ -453 w 68525"/>
                <a:gd name="connsiteY0" fmla="*/ 39753 h 282323"/>
                <a:gd name="connsiteX1" fmla="*/ -453 w 68525"/>
                <a:gd name="connsiteY1" fmla="*/ 282104 h 282323"/>
                <a:gd name="connsiteX2" fmla="*/ 68073 w 68525"/>
                <a:gd name="connsiteY2" fmla="*/ 241674 h 282323"/>
                <a:gd name="connsiteX3" fmla="*/ 68073 w 68525"/>
                <a:gd name="connsiteY3" fmla="*/ -220 h 282323"/>
              </a:gdLst>
              <a:ahLst/>
              <a:cxnLst>
                <a:cxn ang="0">
                  <a:pos x="connsiteX0" y="connsiteY0"/>
                </a:cxn>
                <a:cxn ang="0">
                  <a:pos x="connsiteX1" y="connsiteY1"/>
                </a:cxn>
                <a:cxn ang="0">
                  <a:pos x="connsiteX2" y="connsiteY2"/>
                </a:cxn>
                <a:cxn ang="0">
                  <a:pos x="connsiteX3" y="connsiteY3"/>
                </a:cxn>
              </a:cxnLst>
              <a:rect l="l" t="t" r="r" b="b"/>
              <a:pathLst>
                <a:path w="68525" h="282323">
                  <a:moveTo>
                    <a:pt x="-453" y="39753"/>
                  </a:moveTo>
                  <a:lnTo>
                    <a:pt x="-453" y="282104"/>
                  </a:lnTo>
                  <a:lnTo>
                    <a:pt x="68073" y="241674"/>
                  </a:lnTo>
                  <a:lnTo>
                    <a:pt x="68073" y="-220"/>
                  </a:lnTo>
                  <a:close/>
                </a:path>
              </a:pathLst>
            </a:custGeom>
            <a:solidFill>
              <a:srgbClr val="33E7D2"/>
            </a:solidFill>
            <a:ln w="22838" cap="flat">
              <a:noFill/>
              <a:prstDash val="solid"/>
              <a:miter/>
            </a:ln>
          </p:spPr>
          <p:txBody>
            <a:bodyPr rtlCol="0" anchor="ctr"/>
            <a:lstStyle/>
            <a:p>
              <a:endParaRPr lang="zh-CN" altLang="en-US"/>
            </a:p>
          </p:txBody>
        </p:sp>
        <p:sp>
          <p:nvSpPr>
            <p:cNvPr id="187" name="任意多边形: 形状 186">
              <a:extLst>
                <a:ext uri="{FF2B5EF4-FFF2-40B4-BE49-F238E27FC236}">
                  <a16:creationId xmlns:a16="http://schemas.microsoft.com/office/drawing/2014/main" id="{EE013E95-0B83-6653-DCD0-CAECFF0B65CC}"/>
                </a:ext>
              </a:extLst>
            </p:cNvPr>
            <p:cNvSpPr/>
            <p:nvPr/>
          </p:nvSpPr>
          <p:spPr>
            <a:xfrm>
              <a:off x="6419370" y="2977550"/>
              <a:ext cx="68525" cy="148927"/>
            </a:xfrm>
            <a:custGeom>
              <a:avLst/>
              <a:gdLst>
                <a:gd name="connsiteX0" fmla="*/ -453 w 68525"/>
                <a:gd name="connsiteY0" fmla="*/ 39753 h 148927"/>
                <a:gd name="connsiteX1" fmla="*/ -453 w 68525"/>
                <a:gd name="connsiteY1" fmla="*/ 148708 h 148927"/>
                <a:gd name="connsiteX2" fmla="*/ 68073 w 68525"/>
                <a:gd name="connsiteY2" fmla="*/ 108507 h 148927"/>
                <a:gd name="connsiteX3" fmla="*/ 68073 w 68525"/>
                <a:gd name="connsiteY3" fmla="*/ -220 h 148927"/>
              </a:gdLst>
              <a:ahLst/>
              <a:cxnLst>
                <a:cxn ang="0">
                  <a:pos x="connsiteX0" y="connsiteY0"/>
                </a:cxn>
                <a:cxn ang="0">
                  <a:pos x="connsiteX1" y="connsiteY1"/>
                </a:cxn>
                <a:cxn ang="0">
                  <a:pos x="connsiteX2" y="connsiteY2"/>
                </a:cxn>
                <a:cxn ang="0">
                  <a:pos x="connsiteX3" y="connsiteY3"/>
                </a:cxn>
              </a:cxnLst>
              <a:rect l="l" t="t" r="r" b="b"/>
              <a:pathLst>
                <a:path w="68525" h="148927">
                  <a:moveTo>
                    <a:pt x="-453" y="39753"/>
                  </a:moveTo>
                  <a:lnTo>
                    <a:pt x="-453" y="148708"/>
                  </a:lnTo>
                  <a:lnTo>
                    <a:pt x="68073" y="108507"/>
                  </a:lnTo>
                  <a:lnTo>
                    <a:pt x="68073" y="-220"/>
                  </a:lnTo>
                  <a:close/>
                </a:path>
              </a:pathLst>
            </a:custGeom>
            <a:solidFill>
              <a:srgbClr val="33E7D2"/>
            </a:solidFill>
            <a:ln w="22838" cap="flat">
              <a:noFill/>
              <a:prstDash val="solid"/>
              <a:miter/>
            </a:ln>
          </p:spPr>
          <p:txBody>
            <a:bodyPr rtlCol="0" anchor="ctr"/>
            <a:lstStyle/>
            <a:p>
              <a:endParaRPr lang="zh-CN" altLang="en-US"/>
            </a:p>
          </p:txBody>
        </p:sp>
        <p:sp>
          <p:nvSpPr>
            <p:cNvPr id="188" name="任意多边形: 形状 187">
              <a:extLst>
                <a:ext uri="{FF2B5EF4-FFF2-40B4-BE49-F238E27FC236}">
                  <a16:creationId xmlns:a16="http://schemas.microsoft.com/office/drawing/2014/main" id="{447E8781-CB60-35C5-5592-F50A0CE2E0EA}"/>
                </a:ext>
              </a:extLst>
            </p:cNvPr>
            <p:cNvSpPr/>
            <p:nvPr/>
          </p:nvSpPr>
          <p:spPr>
            <a:xfrm>
              <a:off x="6302877" y="2834561"/>
              <a:ext cx="68525" cy="359756"/>
            </a:xfrm>
            <a:custGeom>
              <a:avLst/>
              <a:gdLst>
                <a:gd name="connsiteX0" fmla="*/ -453 w 68525"/>
                <a:gd name="connsiteY0" fmla="*/ 39753 h 359756"/>
                <a:gd name="connsiteX1" fmla="*/ -453 w 68525"/>
                <a:gd name="connsiteY1" fmla="*/ 359537 h 359756"/>
                <a:gd name="connsiteX2" fmla="*/ 68073 w 68525"/>
                <a:gd name="connsiteY2" fmla="*/ 319564 h 359756"/>
                <a:gd name="connsiteX3" fmla="*/ 68073 w 68525"/>
                <a:gd name="connsiteY3" fmla="*/ -220 h 359756"/>
              </a:gdLst>
              <a:ahLst/>
              <a:cxnLst>
                <a:cxn ang="0">
                  <a:pos x="connsiteX0" y="connsiteY0"/>
                </a:cxn>
                <a:cxn ang="0">
                  <a:pos x="connsiteX1" y="connsiteY1"/>
                </a:cxn>
                <a:cxn ang="0">
                  <a:pos x="connsiteX2" y="connsiteY2"/>
                </a:cxn>
                <a:cxn ang="0">
                  <a:pos x="connsiteX3" y="connsiteY3"/>
                </a:cxn>
              </a:cxnLst>
              <a:rect l="l" t="t" r="r" b="b"/>
              <a:pathLst>
                <a:path w="68525" h="359756">
                  <a:moveTo>
                    <a:pt x="-453" y="39753"/>
                  </a:moveTo>
                  <a:lnTo>
                    <a:pt x="-453" y="359537"/>
                  </a:lnTo>
                  <a:lnTo>
                    <a:pt x="68073" y="319564"/>
                  </a:lnTo>
                  <a:lnTo>
                    <a:pt x="68073" y="-220"/>
                  </a:lnTo>
                  <a:close/>
                </a:path>
              </a:pathLst>
            </a:custGeom>
            <a:solidFill>
              <a:srgbClr val="5A43DB"/>
            </a:solidFill>
            <a:ln w="22838" cap="flat">
              <a:noFill/>
              <a:prstDash val="solid"/>
              <a:miter/>
            </a:ln>
          </p:spPr>
          <p:txBody>
            <a:bodyPr rtlCol="0" anchor="ctr"/>
            <a:lstStyle/>
            <a:p>
              <a:endParaRPr lang="zh-CN" altLang="en-US"/>
            </a:p>
          </p:txBody>
        </p:sp>
        <p:sp>
          <p:nvSpPr>
            <p:cNvPr id="189" name="任意多边形: 形状 188">
              <a:extLst>
                <a:ext uri="{FF2B5EF4-FFF2-40B4-BE49-F238E27FC236}">
                  <a16:creationId xmlns:a16="http://schemas.microsoft.com/office/drawing/2014/main" id="{2EE442F5-C6C9-4F72-6E9E-1881782CA8E8}"/>
                </a:ext>
              </a:extLst>
            </p:cNvPr>
            <p:cNvSpPr/>
            <p:nvPr/>
          </p:nvSpPr>
          <p:spPr>
            <a:xfrm>
              <a:off x="6186613" y="3011127"/>
              <a:ext cx="68525" cy="249888"/>
            </a:xfrm>
            <a:custGeom>
              <a:avLst/>
              <a:gdLst>
                <a:gd name="connsiteX0" fmla="*/ -453 w 68525"/>
                <a:gd name="connsiteY0" fmla="*/ 39753 h 249888"/>
                <a:gd name="connsiteX1" fmla="*/ -453 w 68525"/>
                <a:gd name="connsiteY1" fmla="*/ 249668 h 249888"/>
                <a:gd name="connsiteX2" fmla="*/ 68073 w 68525"/>
                <a:gd name="connsiteY2" fmla="*/ 209467 h 249888"/>
                <a:gd name="connsiteX3" fmla="*/ 68073 w 68525"/>
                <a:gd name="connsiteY3" fmla="*/ -220 h 249888"/>
              </a:gdLst>
              <a:ahLst/>
              <a:cxnLst>
                <a:cxn ang="0">
                  <a:pos x="connsiteX0" y="connsiteY0"/>
                </a:cxn>
                <a:cxn ang="0">
                  <a:pos x="connsiteX1" y="connsiteY1"/>
                </a:cxn>
                <a:cxn ang="0">
                  <a:pos x="connsiteX2" y="connsiteY2"/>
                </a:cxn>
                <a:cxn ang="0">
                  <a:pos x="connsiteX3" y="connsiteY3"/>
                </a:cxn>
              </a:cxnLst>
              <a:rect l="l" t="t" r="r" b="b"/>
              <a:pathLst>
                <a:path w="68525" h="249888">
                  <a:moveTo>
                    <a:pt x="-453" y="39753"/>
                  </a:moveTo>
                  <a:lnTo>
                    <a:pt x="-453" y="249668"/>
                  </a:lnTo>
                  <a:lnTo>
                    <a:pt x="68073" y="209467"/>
                  </a:lnTo>
                  <a:lnTo>
                    <a:pt x="68073" y="-220"/>
                  </a:lnTo>
                  <a:close/>
                </a:path>
              </a:pathLst>
            </a:custGeom>
            <a:solidFill>
              <a:srgbClr val="33E7D2"/>
            </a:solidFill>
            <a:ln w="22838" cap="flat">
              <a:noFill/>
              <a:prstDash val="solid"/>
              <a:miter/>
            </a:ln>
          </p:spPr>
          <p:txBody>
            <a:bodyPr rtlCol="0" anchor="ctr"/>
            <a:lstStyle/>
            <a:p>
              <a:endParaRPr lang="zh-CN" altLang="en-US"/>
            </a:p>
          </p:txBody>
        </p:sp>
        <p:sp>
          <p:nvSpPr>
            <p:cNvPr id="190" name="任意多边形: 形状 189">
              <a:extLst>
                <a:ext uri="{FF2B5EF4-FFF2-40B4-BE49-F238E27FC236}">
                  <a16:creationId xmlns:a16="http://schemas.microsoft.com/office/drawing/2014/main" id="{D8002AF3-12FD-590C-2D16-60F2CD81358F}"/>
                </a:ext>
              </a:extLst>
            </p:cNvPr>
            <p:cNvSpPr/>
            <p:nvPr/>
          </p:nvSpPr>
          <p:spPr>
            <a:xfrm>
              <a:off x="6069207" y="2859001"/>
              <a:ext cx="69666" cy="469625"/>
            </a:xfrm>
            <a:custGeom>
              <a:avLst/>
              <a:gdLst>
                <a:gd name="connsiteX0" fmla="*/ -453 w 69666"/>
                <a:gd name="connsiteY0" fmla="*/ 39753 h 469625"/>
                <a:gd name="connsiteX1" fmla="*/ -453 w 69666"/>
                <a:gd name="connsiteY1" fmla="*/ 469405 h 469625"/>
                <a:gd name="connsiteX2" fmla="*/ 69214 w 69666"/>
                <a:gd name="connsiteY2" fmla="*/ 429204 h 469625"/>
                <a:gd name="connsiteX3" fmla="*/ 69214 w 69666"/>
                <a:gd name="connsiteY3" fmla="*/ -220 h 469625"/>
              </a:gdLst>
              <a:ahLst/>
              <a:cxnLst>
                <a:cxn ang="0">
                  <a:pos x="connsiteX0" y="connsiteY0"/>
                </a:cxn>
                <a:cxn ang="0">
                  <a:pos x="connsiteX1" y="connsiteY1"/>
                </a:cxn>
                <a:cxn ang="0">
                  <a:pos x="connsiteX2" y="connsiteY2"/>
                </a:cxn>
                <a:cxn ang="0">
                  <a:pos x="connsiteX3" y="connsiteY3"/>
                </a:cxn>
              </a:cxnLst>
              <a:rect l="l" t="t" r="r" b="b"/>
              <a:pathLst>
                <a:path w="69666" h="469625">
                  <a:moveTo>
                    <a:pt x="-453" y="39753"/>
                  </a:moveTo>
                  <a:lnTo>
                    <a:pt x="-453" y="469405"/>
                  </a:lnTo>
                  <a:cubicBezTo>
                    <a:pt x="11654" y="462096"/>
                    <a:pt x="36322" y="447934"/>
                    <a:pt x="69214" y="429204"/>
                  </a:cubicBezTo>
                  <a:lnTo>
                    <a:pt x="69214" y="-220"/>
                  </a:lnTo>
                  <a:close/>
                </a:path>
              </a:pathLst>
            </a:custGeom>
            <a:solidFill>
              <a:srgbClr val="5A43DB"/>
            </a:solidFill>
            <a:ln w="22838" cap="flat">
              <a:noFill/>
              <a:prstDash val="solid"/>
              <a:miter/>
            </a:ln>
          </p:spPr>
          <p:txBody>
            <a:bodyPr rtlCol="0" anchor="ctr"/>
            <a:lstStyle/>
            <a:p>
              <a:endParaRPr lang="zh-CN" altLang="en-US"/>
            </a:p>
          </p:txBody>
        </p:sp>
        <p:sp>
          <p:nvSpPr>
            <p:cNvPr id="191" name="任意多边形: 形状 190">
              <a:extLst>
                <a:ext uri="{FF2B5EF4-FFF2-40B4-BE49-F238E27FC236}">
                  <a16:creationId xmlns:a16="http://schemas.microsoft.com/office/drawing/2014/main" id="{99CF5189-45FD-D0A2-E8DE-96E580AF0B00}"/>
                </a:ext>
              </a:extLst>
            </p:cNvPr>
            <p:cNvSpPr/>
            <p:nvPr/>
          </p:nvSpPr>
          <p:spPr>
            <a:xfrm>
              <a:off x="6535634" y="2457444"/>
              <a:ext cx="69666" cy="601878"/>
            </a:xfrm>
            <a:custGeom>
              <a:avLst/>
              <a:gdLst>
                <a:gd name="connsiteX0" fmla="*/ -453 w 69666"/>
                <a:gd name="connsiteY0" fmla="*/ 39982 h 601878"/>
                <a:gd name="connsiteX1" fmla="*/ -453 w 69666"/>
                <a:gd name="connsiteY1" fmla="*/ 601659 h 601878"/>
                <a:gd name="connsiteX2" fmla="*/ 69214 w 69666"/>
                <a:gd name="connsiteY2" fmla="*/ 561458 h 601878"/>
                <a:gd name="connsiteX3" fmla="*/ 69214 w 69666"/>
                <a:gd name="connsiteY3" fmla="*/ -220 h 601878"/>
              </a:gdLst>
              <a:ahLst/>
              <a:cxnLst>
                <a:cxn ang="0">
                  <a:pos x="connsiteX0" y="connsiteY0"/>
                </a:cxn>
                <a:cxn ang="0">
                  <a:pos x="connsiteX1" y="connsiteY1"/>
                </a:cxn>
                <a:cxn ang="0">
                  <a:pos x="connsiteX2" y="connsiteY2"/>
                </a:cxn>
                <a:cxn ang="0">
                  <a:pos x="connsiteX3" y="connsiteY3"/>
                </a:cxn>
              </a:cxnLst>
              <a:rect l="l" t="t" r="r" b="b"/>
              <a:pathLst>
                <a:path w="69666" h="601878">
                  <a:moveTo>
                    <a:pt x="-453" y="39982"/>
                  </a:moveTo>
                  <a:lnTo>
                    <a:pt x="-453" y="601659"/>
                  </a:lnTo>
                  <a:cubicBezTo>
                    <a:pt x="24445" y="587269"/>
                    <a:pt x="47744" y="573564"/>
                    <a:pt x="69214" y="561458"/>
                  </a:cubicBezTo>
                  <a:lnTo>
                    <a:pt x="69214" y="-220"/>
                  </a:lnTo>
                  <a:close/>
                </a:path>
              </a:pathLst>
            </a:custGeom>
            <a:solidFill>
              <a:srgbClr val="5A43DB"/>
            </a:solidFill>
            <a:ln w="22838" cap="flat">
              <a:noFill/>
              <a:prstDash val="solid"/>
              <a:miter/>
            </a:ln>
          </p:spPr>
          <p:txBody>
            <a:bodyPr rtlCol="0" anchor="ctr"/>
            <a:lstStyle/>
            <a:p>
              <a:endParaRPr lang="zh-CN" altLang="en-US"/>
            </a:p>
          </p:txBody>
        </p:sp>
        <p:sp>
          <p:nvSpPr>
            <p:cNvPr id="192" name="任意多边形: 形状 191">
              <a:extLst>
                <a:ext uri="{FF2B5EF4-FFF2-40B4-BE49-F238E27FC236}">
                  <a16:creationId xmlns:a16="http://schemas.microsoft.com/office/drawing/2014/main" id="{958FE19D-D985-D1F8-31F1-2F1786F3E3B3}"/>
                </a:ext>
              </a:extLst>
            </p:cNvPr>
            <p:cNvSpPr/>
            <p:nvPr/>
          </p:nvSpPr>
          <p:spPr>
            <a:xfrm>
              <a:off x="5401490" y="5208727"/>
              <a:ext cx="83197" cy="141618"/>
            </a:xfrm>
            <a:custGeom>
              <a:avLst/>
              <a:gdLst>
                <a:gd name="connsiteX0" fmla="*/ 34321 w 83197"/>
                <a:gd name="connsiteY0" fmla="*/ 141399 h 141618"/>
                <a:gd name="connsiteX1" fmla="*/ -170 w 83197"/>
                <a:gd name="connsiteY1" fmla="*/ 71503 h 141618"/>
                <a:gd name="connsiteX2" fmla="*/ 64700 w 83197"/>
                <a:gd name="connsiteY2" fmla="*/ -220 h 141618"/>
                <a:gd name="connsiteX3" fmla="*/ 82745 w 83197"/>
                <a:gd name="connsiteY3" fmla="*/ 41809 h 141618"/>
                <a:gd name="connsiteX4" fmla="*/ 45284 w 83197"/>
                <a:gd name="connsiteY4" fmla="*/ 76985 h 141618"/>
                <a:gd name="connsiteX5" fmla="*/ 61959 w 83197"/>
                <a:gd name="connsiteY5" fmla="*/ 104852 h 141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197" h="141618">
                  <a:moveTo>
                    <a:pt x="34321" y="141399"/>
                  </a:moveTo>
                  <a:cubicBezTo>
                    <a:pt x="10703" y="126346"/>
                    <a:pt x="-2591" y="99416"/>
                    <a:pt x="-170" y="71503"/>
                  </a:cubicBezTo>
                  <a:cubicBezTo>
                    <a:pt x="6888" y="37629"/>
                    <a:pt x="31694" y="10196"/>
                    <a:pt x="64700" y="-220"/>
                  </a:cubicBezTo>
                  <a:lnTo>
                    <a:pt x="82745" y="41809"/>
                  </a:lnTo>
                  <a:cubicBezTo>
                    <a:pt x="59903" y="51174"/>
                    <a:pt x="46883" y="64650"/>
                    <a:pt x="45284" y="76985"/>
                  </a:cubicBezTo>
                  <a:cubicBezTo>
                    <a:pt x="43686" y="89320"/>
                    <a:pt x="55107" y="99827"/>
                    <a:pt x="61959" y="104852"/>
                  </a:cubicBezTo>
                  <a:close/>
                </a:path>
              </a:pathLst>
            </a:custGeom>
            <a:solidFill>
              <a:srgbClr val="3C2DA1"/>
            </a:solidFill>
            <a:ln w="22838" cap="flat">
              <a:noFill/>
              <a:prstDash val="solid"/>
              <a:miter/>
            </a:ln>
          </p:spPr>
          <p:txBody>
            <a:bodyPr rtlCol="0" anchor="ctr"/>
            <a:lstStyle/>
            <a:p>
              <a:endParaRPr lang="zh-CN" altLang="en-US"/>
            </a:p>
          </p:txBody>
        </p:sp>
        <p:sp>
          <p:nvSpPr>
            <p:cNvPr id="193" name="任意多边形: 形状 192">
              <a:extLst>
                <a:ext uri="{FF2B5EF4-FFF2-40B4-BE49-F238E27FC236}">
                  <a16:creationId xmlns:a16="http://schemas.microsoft.com/office/drawing/2014/main" id="{37DFC7F2-377B-E11B-3404-1844DDBF9A95}"/>
                </a:ext>
              </a:extLst>
            </p:cNvPr>
            <p:cNvSpPr/>
            <p:nvPr/>
          </p:nvSpPr>
          <p:spPr>
            <a:xfrm>
              <a:off x="5436263" y="5313799"/>
              <a:ext cx="203748" cy="70655"/>
            </a:xfrm>
            <a:custGeom>
              <a:avLst/>
              <a:gdLst>
                <a:gd name="connsiteX0" fmla="*/ 116725 w 203748"/>
                <a:gd name="connsiteY0" fmla="*/ 70361 h 70655"/>
                <a:gd name="connsiteX1" fmla="*/ -453 w 203748"/>
                <a:gd name="connsiteY1" fmla="*/ 36327 h 70655"/>
                <a:gd name="connsiteX2" fmla="*/ 27186 w 203748"/>
                <a:gd name="connsiteY2" fmla="*/ -220 h 70655"/>
                <a:gd name="connsiteX3" fmla="*/ 185479 w 203748"/>
                <a:gd name="connsiteY3" fmla="*/ 11430 h 70655"/>
                <a:gd name="connsiteX4" fmla="*/ 203296 w 203748"/>
                <a:gd name="connsiteY4" fmla="*/ 53686 h 70655"/>
                <a:gd name="connsiteX5" fmla="*/ 116725 w 203748"/>
                <a:gd name="connsiteY5" fmla="*/ 70361 h 70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748" h="70655">
                  <a:moveTo>
                    <a:pt x="116725" y="70361"/>
                  </a:moveTo>
                  <a:cubicBezTo>
                    <a:pt x="75084" y="71503"/>
                    <a:pt x="34107" y="59602"/>
                    <a:pt x="-453" y="36327"/>
                  </a:cubicBezTo>
                  <a:lnTo>
                    <a:pt x="27186" y="-220"/>
                  </a:lnTo>
                  <a:cubicBezTo>
                    <a:pt x="63505" y="27190"/>
                    <a:pt x="135912" y="32444"/>
                    <a:pt x="185479" y="11430"/>
                  </a:cubicBezTo>
                  <a:lnTo>
                    <a:pt x="203296" y="53686"/>
                  </a:lnTo>
                  <a:cubicBezTo>
                    <a:pt x="175839" y="64947"/>
                    <a:pt x="146396" y="70612"/>
                    <a:pt x="116725" y="70361"/>
                  </a:cubicBezTo>
                  <a:close/>
                </a:path>
              </a:pathLst>
            </a:custGeom>
            <a:solidFill>
              <a:srgbClr val="D0DBF8"/>
            </a:solidFill>
            <a:ln w="22838" cap="flat">
              <a:noFill/>
              <a:prstDash val="solid"/>
              <a:miter/>
            </a:ln>
          </p:spPr>
          <p:txBody>
            <a:bodyPr rtlCol="0" anchor="ctr"/>
            <a:lstStyle/>
            <a:p>
              <a:endParaRPr lang="zh-CN" altLang="en-US"/>
            </a:p>
          </p:txBody>
        </p:sp>
        <p:sp>
          <p:nvSpPr>
            <p:cNvPr id="194" name="任意多边形: 形状 193">
              <a:extLst>
                <a:ext uri="{FF2B5EF4-FFF2-40B4-BE49-F238E27FC236}">
                  <a16:creationId xmlns:a16="http://schemas.microsoft.com/office/drawing/2014/main" id="{DA6CFA6C-881F-7A86-1214-CC02567B0ABE}"/>
                </a:ext>
              </a:extLst>
            </p:cNvPr>
            <p:cNvSpPr/>
            <p:nvPr/>
          </p:nvSpPr>
          <p:spPr>
            <a:xfrm>
              <a:off x="5466642" y="5192092"/>
              <a:ext cx="238724" cy="175613"/>
            </a:xfrm>
            <a:custGeom>
              <a:avLst/>
              <a:gdLst>
                <a:gd name="connsiteX0" fmla="*/ 172917 w 238724"/>
                <a:gd name="connsiteY0" fmla="*/ 175394 h 175613"/>
                <a:gd name="connsiteX1" fmla="*/ 155099 w 238724"/>
                <a:gd name="connsiteY1" fmla="*/ 133137 h 175613"/>
                <a:gd name="connsiteX2" fmla="*/ 192560 w 238724"/>
                <a:gd name="connsiteY2" fmla="*/ 98189 h 175613"/>
                <a:gd name="connsiteX3" fmla="*/ 175886 w 238724"/>
                <a:gd name="connsiteY3" fmla="*/ 70322 h 175613"/>
                <a:gd name="connsiteX4" fmla="*/ 17593 w 238724"/>
                <a:gd name="connsiteY4" fmla="*/ 58444 h 175613"/>
                <a:gd name="connsiteX5" fmla="*/ -453 w 238724"/>
                <a:gd name="connsiteY5" fmla="*/ 16416 h 175613"/>
                <a:gd name="connsiteX6" fmla="*/ 203295 w 238724"/>
                <a:gd name="connsiteY6" fmla="*/ 33547 h 175613"/>
                <a:gd name="connsiteX7" fmla="*/ 238015 w 238724"/>
                <a:gd name="connsiteY7" fmla="*/ 103671 h 175613"/>
                <a:gd name="connsiteX8" fmla="*/ 172917 w 238724"/>
                <a:gd name="connsiteY8" fmla="*/ 175394 h 175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724" h="175613">
                  <a:moveTo>
                    <a:pt x="172917" y="175394"/>
                  </a:moveTo>
                  <a:lnTo>
                    <a:pt x="155099" y="133137"/>
                  </a:lnTo>
                  <a:cubicBezTo>
                    <a:pt x="177941" y="123772"/>
                    <a:pt x="190961" y="110295"/>
                    <a:pt x="192560" y="98189"/>
                  </a:cubicBezTo>
                  <a:cubicBezTo>
                    <a:pt x="191988" y="86699"/>
                    <a:pt x="185752" y="76261"/>
                    <a:pt x="175886" y="70322"/>
                  </a:cubicBezTo>
                  <a:cubicBezTo>
                    <a:pt x="139339" y="42912"/>
                    <a:pt x="66931" y="37430"/>
                    <a:pt x="17593" y="58444"/>
                  </a:cubicBezTo>
                  <a:lnTo>
                    <a:pt x="-453" y="16416"/>
                  </a:lnTo>
                  <a:cubicBezTo>
                    <a:pt x="64418" y="-11223"/>
                    <a:pt x="153958" y="-3685"/>
                    <a:pt x="203295" y="33547"/>
                  </a:cubicBezTo>
                  <a:cubicBezTo>
                    <a:pt x="226959" y="48691"/>
                    <a:pt x="240322" y="75667"/>
                    <a:pt x="238015" y="103671"/>
                  </a:cubicBezTo>
                  <a:cubicBezTo>
                    <a:pt x="230683" y="137499"/>
                    <a:pt x="205877" y="164841"/>
                    <a:pt x="172917" y="175394"/>
                  </a:cubicBezTo>
                  <a:close/>
                </a:path>
              </a:pathLst>
            </a:custGeom>
            <a:solidFill>
              <a:srgbClr val="33E7D2"/>
            </a:solidFill>
            <a:ln w="22838" cap="flat">
              <a:noFill/>
              <a:prstDash val="solid"/>
              <a:miter/>
            </a:ln>
          </p:spPr>
          <p:txBody>
            <a:bodyPr rtlCol="0" anchor="ctr"/>
            <a:lstStyle/>
            <a:p>
              <a:endParaRPr lang="zh-CN" altLang="en-US"/>
            </a:p>
          </p:txBody>
        </p:sp>
        <p:sp>
          <p:nvSpPr>
            <p:cNvPr id="195" name="任意多边形: 形状 194">
              <a:extLst>
                <a:ext uri="{FF2B5EF4-FFF2-40B4-BE49-F238E27FC236}">
                  <a16:creationId xmlns:a16="http://schemas.microsoft.com/office/drawing/2014/main" id="{CC2AD4E5-AB89-0085-4174-AEF1EEB4B010}"/>
                </a:ext>
              </a:extLst>
            </p:cNvPr>
            <p:cNvSpPr/>
            <p:nvPr/>
          </p:nvSpPr>
          <p:spPr>
            <a:xfrm>
              <a:off x="4939244" y="3686242"/>
              <a:ext cx="497416" cy="291318"/>
            </a:xfrm>
            <a:custGeom>
              <a:avLst/>
              <a:gdLst>
                <a:gd name="connsiteX0" fmla="*/ 2957 w 497416"/>
                <a:gd name="connsiteY0" fmla="*/ 291098 h 291318"/>
                <a:gd name="connsiteX1" fmla="*/ -13 w 497416"/>
                <a:gd name="connsiteY1" fmla="*/ 289270 h 291318"/>
                <a:gd name="connsiteX2" fmla="*/ 1130 w 497416"/>
                <a:gd name="connsiteY2" fmla="*/ 284702 h 291318"/>
                <a:gd name="connsiteX3" fmla="*/ 491769 w 497416"/>
                <a:gd name="connsiteY3" fmla="*/ 323 h 291318"/>
                <a:gd name="connsiteX4" fmla="*/ 496497 w 497416"/>
                <a:gd name="connsiteY4" fmla="*/ 1351 h 291318"/>
                <a:gd name="connsiteX5" fmla="*/ 496566 w 497416"/>
                <a:gd name="connsiteY5" fmla="*/ 1465 h 291318"/>
                <a:gd name="connsiteX6" fmla="*/ 495196 w 497416"/>
                <a:gd name="connsiteY6" fmla="*/ 6262 h 291318"/>
                <a:gd name="connsiteX7" fmla="*/ 4785 w 497416"/>
                <a:gd name="connsiteY7" fmla="*/ 290642 h 29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7416" h="291318">
                  <a:moveTo>
                    <a:pt x="2957" y="291098"/>
                  </a:moveTo>
                  <a:cubicBezTo>
                    <a:pt x="1724" y="291030"/>
                    <a:pt x="604" y="290345"/>
                    <a:pt x="-13" y="289270"/>
                  </a:cubicBezTo>
                  <a:cubicBezTo>
                    <a:pt x="-904" y="287694"/>
                    <a:pt x="-401" y="285685"/>
                    <a:pt x="1130" y="284702"/>
                  </a:cubicBezTo>
                  <a:lnTo>
                    <a:pt x="491769" y="323"/>
                  </a:lnTo>
                  <a:cubicBezTo>
                    <a:pt x="493368" y="-705"/>
                    <a:pt x="495493" y="-225"/>
                    <a:pt x="496497" y="1351"/>
                  </a:cubicBezTo>
                  <a:cubicBezTo>
                    <a:pt x="496520" y="1396"/>
                    <a:pt x="496543" y="1419"/>
                    <a:pt x="496566" y="1465"/>
                  </a:cubicBezTo>
                  <a:cubicBezTo>
                    <a:pt x="497434" y="3178"/>
                    <a:pt x="496840" y="5280"/>
                    <a:pt x="495196" y="6262"/>
                  </a:cubicBezTo>
                  <a:lnTo>
                    <a:pt x="4785" y="290642"/>
                  </a:lnTo>
                  <a:close/>
                </a:path>
              </a:pathLst>
            </a:custGeom>
            <a:solidFill>
              <a:srgbClr val="5A43DB"/>
            </a:solidFill>
            <a:ln w="22838" cap="flat">
              <a:noFill/>
              <a:prstDash val="solid"/>
              <a:miter/>
            </a:ln>
          </p:spPr>
          <p:txBody>
            <a:bodyPr rtlCol="0" anchor="ctr"/>
            <a:lstStyle/>
            <a:p>
              <a:endParaRPr lang="zh-CN" altLang="en-US"/>
            </a:p>
          </p:txBody>
        </p:sp>
        <p:sp>
          <p:nvSpPr>
            <p:cNvPr id="196" name="任意多边形: 形状 195">
              <a:extLst>
                <a:ext uri="{FF2B5EF4-FFF2-40B4-BE49-F238E27FC236}">
                  <a16:creationId xmlns:a16="http://schemas.microsoft.com/office/drawing/2014/main" id="{7545770B-1474-4E6B-5146-0FEC87FFF2EE}"/>
                </a:ext>
              </a:extLst>
            </p:cNvPr>
            <p:cNvSpPr/>
            <p:nvPr/>
          </p:nvSpPr>
          <p:spPr>
            <a:xfrm>
              <a:off x="4939224" y="2963156"/>
              <a:ext cx="497437" cy="291235"/>
            </a:xfrm>
            <a:custGeom>
              <a:avLst/>
              <a:gdLst>
                <a:gd name="connsiteX0" fmla="*/ 2977 w 497437"/>
                <a:gd name="connsiteY0" fmla="*/ 291015 h 291235"/>
                <a:gd name="connsiteX1" fmla="*/ 7 w 497437"/>
                <a:gd name="connsiteY1" fmla="*/ 289416 h 291235"/>
                <a:gd name="connsiteX2" fmla="*/ 1150 w 497437"/>
                <a:gd name="connsiteY2" fmla="*/ 284620 h 291235"/>
                <a:gd name="connsiteX3" fmla="*/ 491789 w 497437"/>
                <a:gd name="connsiteY3" fmla="*/ 240 h 291235"/>
                <a:gd name="connsiteX4" fmla="*/ 496587 w 497437"/>
                <a:gd name="connsiteY4" fmla="*/ 1383 h 291235"/>
                <a:gd name="connsiteX5" fmla="*/ 495216 w 497437"/>
                <a:gd name="connsiteY5" fmla="*/ 6179 h 291235"/>
                <a:gd name="connsiteX6" fmla="*/ 4805 w 497437"/>
                <a:gd name="connsiteY6" fmla="*/ 291015 h 291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437" h="291235">
                  <a:moveTo>
                    <a:pt x="2977" y="291015"/>
                  </a:moveTo>
                  <a:cubicBezTo>
                    <a:pt x="1789" y="290969"/>
                    <a:pt x="693" y="290375"/>
                    <a:pt x="7" y="289416"/>
                  </a:cubicBezTo>
                  <a:cubicBezTo>
                    <a:pt x="-906" y="287772"/>
                    <a:pt x="-426" y="285693"/>
                    <a:pt x="1150" y="284620"/>
                  </a:cubicBezTo>
                  <a:lnTo>
                    <a:pt x="491789" y="240"/>
                  </a:lnTo>
                  <a:cubicBezTo>
                    <a:pt x="493434" y="-673"/>
                    <a:pt x="495513" y="-193"/>
                    <a:pt x="496587" y="1383"/>
                  </a:cubicBezTo>
                  <a:cubicBezTo>
                    <a:pt x="497454" y="3095"/>
                    <a:pt x="496861" y="5197"/>
                    <a:pt x="495216" y="6179"/>
                  </a:cubicBezTo>
                  <a:lnTo>
                    <a:pt x="4805" y="291015"/>
                  </a:lnTo>
                  <a:close/>
                </a:path>
              </a:pathLst>
            </a:custGeom>
            <a:solidFill>
              <a:srgbClr val="5A43DB"/>
            </a:solidFill>
            <a:ln w="22838" cap="flat">
              <a:noFill/>
              <a:prstDash val="solid"/>
              <a:miter/>
            </a:ln>
          </p:spPr>
          <p:txBody>
            <a:bodyPr rtlCol="0" anchor="ctr"/>
            <a:lstStyle/>
            <a:p>
              <a:endParaRPr lang="zh-CN" altLang="en-US"/>
            </a:p>
          </p:txBody>
        </p:sp>
        <p:sp>
          <p:nvSpPr>
            <p:cNvPr id="197" name="任意多边形: 形状 196">
              <a:extLst>
                <a:ext uri="{FF2B5EF4-FFF2-40B4-BE49-F238E27FC236}">
                  <a16:creationId xmlns:a16="http://schemas.microsoft.com/office/drawing/2014/main" id="{26944F04-0457-2561-86EB-25F01A51193B}"/>
                </a:ext>
              </a:extLst>
            </p:cNvPr>
            <p:cNvSpPr/>
            <p:nvPr/>
          </p:nvSpPr>
          <p:spPr>
            <a:xfrm>
              <a:off x="4939244" y="3534032"/>
              <a:ext cx="830748" cy="484642"/>
            </a:xfrm>
            <a:custGeom>
              <a:avLst/>
              <a:gdLst>
                <a:gd name="connsiteX0" fmla="*/ 2957 w 830748"/>
                <a:gd name="connsiteY0" fmla="*/ 484422 h 484642"/>
                <a:gd name="connsiteX1" fmla="*/ -13 w 830748"/>
                <a:gd name="connsiteY1" fmla="*/ 482595 h 484642"/>
                <a:gd name="connsiteX2" fmla="*/ 1130 w 830748"/>
                <a:gd name="connsiteY2" fmla="*/ 478027 h 484642"/>
                <a:gd name="connsiteX3" fmla="*/ 825030 w 830748"/>
                <a:gd name="connsiteY3" fmla="*/ 178 h 484642"/>
                <a:gd name="connsiteX4" fmla="*/ 829827 w 830748"/>
                <a:gd name="connsiteY4" fmla="*/ 1549 h 484642"/>
                <a:gd name="connsiteX5" fmla="*/ 828776 w 830748"/>
                <a:gd name="connsiteY5" fmla="*/ 5957 h 484642"/>
                <a:gd name="connsiteX6" fmla="*/ 828456 w 830748"/>
                <a:gd name="connsiteY6" fmla="*/ 6117 h 484642"/>
                <a:gd name="connsiteX7" fmla="*/ 4785 w 830748"/>
                <a:gd name="connsiteY7" fmla="*/ 483966 h 48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0748" h="484642">
                  <a:moveTo>
                    <a:pt x="2957" y="484422"/>
                  </a:moveTo>
                  <a:cubicBezTo>
                    <a:pt x="1724" y="484354"/>
                    <a:pt x="604" y="483669"/>
                    <a:pt x="-13" y="482595"/>
                  </a:cubicBezTo>
                  <a:cubicBezTo>
                    <a:pt x="-904" y="481019"/>
                    <a:pt x="-401" y="479009"/>
                    <a:pt x="1130" y="478027"/>
                  </a:cubicBezTo>
                  <a:lnTo>
                    <a:pt x="825030" y="178"/>
                  </a:lnTo>
                  <a:cubicBezTo>
                    <a:pt x="826743" y="-690"/>
                    <a:pt x="828844" y="-96"/>
                    <a:pt x="829827" y="1549"/>
                  </a:cubicBezTo>
                  <a:cubicBezTo>
                    <a:pt x="830740" y="3056"/>
                    <a:pt x="830284" y="5020"/>
                    <a:pt x="828776" y="5957"/>
                  </a:cubicBezTo>
                  <a:cubicBezTo>
                    <a:pt x="828661" y="6003"/>
                    <a:pt x="828571" y="6072"/>
                    <a:pt x="828456" y="6117"/>
                  </a:cubicBezTo>
                  <a:lnTo>
                    <a:pt x="4785" y="483966"/>
                  </a:lnTo>
                  <a:close/>
                </a:path>
              </a:pathLst>
            </a:custGeom>
            <a:solidFill>
              <a:srgbClr val="5A43DB"/>
            </a:solidFill>
            <a:ln w="22838" cap="flat">
              <a:noFill/>
              <a:prstDash val="solid"/>
              <a:miter/>
            </a:ln>
          </p:spPr>
          <p:txBody>
            <a:bodyPr rtlCol="0" anchor="ctr"/>
            <a:lstStyle/>
            <a:p>
              <a:endParaRPr lang="zh-CN" altLang="en-US"/>
            </a:p>
          </p:txBody>
        </p:sp>
        <p:sp>
          <p:nvSpPr>
            <p:cNvPr id="198" name="任意多边形: 形状 197">
              <a:extLst>
                <a:ext uri="{FF2B5EF4-FFF2-40B4-BE49-F238E27FC236}">
                  <a16:creationId xmlns:a16="http://schemas.microsoft.com/office/drawing/2014/main" id="{A4C39E20-4F0D-367C-ED84-3D176C1BDEDE}"/>
                </a:ext>
              </a:extLst>
            </p:cNvPr>
            <p:cNvSpPr/>
            <p:nvPr/>
          </p:nvSpPr>
          <p:spPr>
            <a:xfrm>
              <a:off x="4140225" y="3761020"/>
              <a:ext cx="111924" cy="111696"/>
            </a:xfrm>
            <a:custGeom>
              <a:avLst/>
              <a:gdLst>
                <a:gd name="connsiteX0" fmla="*/ 55510 w 111924"/>
                <a:gd name="connsiteY0" fmla="*/ 111476 h 111696"/>
                <a:gd name="connsiteX1" fmla="*/ -453 w 111924"/>
                <a:gd name="connsiteY1" fmla="*/ 55743 h 111696"/>
                <a:gd name="connsiteX2" fmla="*/ 55510 w 111924"/>
                <a:gd name="connsiteY2" fmla="*/ -220 h 111696"/>
                <a:gd name="connsiteX3" fmla="*/ 111472 w 111924"/>
                <a:gd name="connsiteY3" fmla="*/ 55743 h 111696"/>
                <a:gd name="connsiteX4" fmla="*/ 9826 w 111924"/>
                <a:gd name="connsiteY4" fmla="*/ 55743 h 111696"/>
                <a:gd name="connsiteX5" fmla="*/ 55510 w 111924"/>
                <a:gd name="connsiteY5" fmla="*/ 101426 h 111696"/>
                <a:gd name="connsiteX6" fmla="*/ 101193 w 111924"/>
                <a:gd name="connsiteY6" fmla="*/ 55743 h 111696"/>
                <a:gd name="connsiteX7" fmla="*/ 55510 w 111924"/>
                <a:gd name="connsiteY7" fmla="*/ 10059 h 111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924" h="111696">
                  <a:moveTo>
                    <a:pt x="55510" y="111476"/>
                  </a:moveTo>
                  <a:lnTo>
                    <a:pt x="-453" y="55743"/>
                  </a:lnTo>
                  <a:lnTo>
                    <a:pt x="55510" y="-220"/>
                  </a:lnTo>
                  <a:lnTo>
                    <a:pt x="111472" y="55743"/>
                  </a:lnTo>
                  <a:close/>
                  <a:moveTo>
                    <a:pt x="9826" y="55743"/>
                  </a:moveTo>
                  <a:lnTo>
                    <a:pt x="55510" y="101426"/>
                  </a:lnTo>
                  <a:lnTo>
                    <a:pt x="101193" y="55743"/>
                  </a:lnTo>
                  <a:lnTo>
                    <a:pt x="55510" y="10059"/>
                  </a:lnTo>
                  <a:close/>
                </a:path>
              </a:pathLst>
            </a:custGeom>
            <a:solidFill>
              <a:srgbClr val="A2B7E8"/>
            </a:solidFill>
            <a:ln w="22838" cap="flat">
              <a:noFill/>
              <a:prstDash val="solid"/>
              <a:miter/>
            </a:ln>
          </p:spPr>
          <p:txBody>
            <a:bodyPr rtlCol="0" anchor="ctr"/>
            <a:lstStyle/>
            <a:p>
              <a:endParaRPr lang="zh-CN" altLang="en-US"/>
            </a:p>
          </p:txBody>
        </p:sp>
        <p:sp>
          <p:nvSpPr>
            <p:cNvPr id="199" name="任意多边形: 形状 198">
              <a:extLst>
                <a:ext uri="{FF2B5EF4-FFF2-40B4-BE49-F238E27FC236}">
                  <a16:creationId xmlns:a16="http://schemas.microsoft.com/office/drawing/2014/main" id="{8D3B45EF-2A62-DDD1-DAA2-6C7F6468AD30}"/>
                </a:ext>
              </a:extLst>
            </p:cNvPr>
            <p:cNvSpPr/>
            <p:nvPr/>
          </p:nvSpPr>
          <p:spPr>
            <a:xfrm>
              <a:off x="7479453" y="1938938"/>
              <a:ext cx="111696" cy="111695"/>
            </a:xfrm>
            <a:custGeom>
              <a:avLst/>
              <a:gdLst>
                <a:gd name="connsiteX0" fmla="*/ 55510 w 111696"/>
                <a:gd name="connsiteY0" fmla="*/ 111476 h 111695"/>
                <a:gd name="connsiteX1" fmla="*/ -453 w 111696"/>
                <a:gd name="connsiteY1" fmla="*/ 55742 h 111695"/>
                <a:gd name="connsiteX2" fmla="*/ 55510 w 111696"/>
                <a:gd name="connsiteY2" fmla="*/ -220 h 111695"/>
                <a:gd name="connsiteX3" fmla="*/ 111244 w 111696"/>
                <a:gd name="connsiteY3" fmla="*/ 55742 h 111695"/>
                <a:gd name="connsiteX4" fmla="*/ 9826 w 111696"/>
                <a:gd name="connsiteY4" fmla="*/ 55742 h 111695"/>
                <a:gd name="connsiteX5" fmla="*/ 55510 w 111696"/>
                <a:gd name="connsiteY5" fmla="*/ 101426 h 111695"/>
                <a:gd name="connsiteX6" fmla="*/ 101193 w 111696"/>
                <a:gd name="connsiteY6" fmla="*/ 55742 h 111695"/>
                <a:gd name="connsiteX7" fmla="*/ 55510 w 111696"/>
                <a:gd name="connsiteY7" fmla="*/ 10059 h 11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696" h="111695">
                  <a:moveTo>
                    <a:pt x="55510" y="111476"/>
                  </a:moveTo>
                  <a:lnTo>
                    <a:pt x="-453" y="55742"/>
                  </a:lnTo>
                  <a:lnTo>
                    <a:pt x="55510" y="-220"/>
                  </a:lnTo>
                  <a:lnTo>
                    <a:pt x="111244" y="55742"/>
                  </a:lnTo>
                  <a:close/>
                  <a:moveTo>
                    <a:pt x="9826" y="55742"/>
                  </a:moveTo>
                  <a:lnTo>
                    <a:pt x="55510" y="101426"/>
                  </a:lnTo>
                  <a:lnTo>
                    <a:pt x="101193" y="55742"/>
                  </a:lnTo>
                  <a:lnTo>
                    <a:pt x="55510" y="10059"/>
                  </a:lnTo>
                  <a:close/>
                </a:path>
              </a:pathLst>
            </a:custGeom>
            <a:solidFill>
              <a:srgbClr val="A2B7E8"/>
            </a:solidFill>
            <a:ln w="22838" cap="flat">
              <a:noFill/>
              <a:prstDash val="solid"/>
              <a:miter/>
            </a:ln>
          </p:spPr>
          <p:txBody>
            <a:bodyPr rtlCol="0" anchor="ctr"/>
            <a:lstStyle/>
            <a:p>
              <a:endParaRPr lang="zh-CN" altLang="en-US"/>
            </a:p>
          </p:txBody>
        </p:sp>
        <p:sp>
          <p:nvSpPr>
            <p:cNvPr id="200" name="任意多边形: 形状 199">
              <a:extLst>
                <a:ext uri="{FF2B5EF4-FFF2-40B4-BE49-F238E27FC236}">
                  <a16:creationId xmlns:a16="http://schemas.microsoft.com/office/drawing/2014/main" id="{671174D2-61E1-2F8C-2BF6-0B3C86F1E95B}"/>
                </a:ext>
              </a:extLst>
            </p:cNvPr>
            <p:cNvSpPr/>
            <p:nvPr/>
          </p:nvSpPr>
          <p:spPr>
            <a:xfrm rot="20720999">
              <a:off x="5417308" y="1881744"/>
              <a:ext cx="81773" cy="81773"/>
            </a:xfrm>
            <a:custGeom>
              <a:avLst/>
              <a:gdLst>
                <a:gd name="connsiteX0" fmla="*/ 81320 w 81773"/>
                <a:gd name="connsiteY0" fmla="*/ 40667 h 81773"/>
                <a:gd name="connsiteX1" fmla="*/ 40434 w 81773"/>
                <a:gd name="connsiteY1" fmla="*/ 81553 h 81773"/>
                <a:gd name="connsiteX2" fmla="*/ -453 w 81773"/>
                <a:gd name="connsiteY2" fmla="*/ 40667 h 81773"/>
                <a:gd name="connsiteX3" fmla="*/ 40434 w 81773"/>
                <a:gd name="connsiteY3" fmla="*/ -220 h 81773"/>
                <a:gd name="connsiteX4" fmla="*/ 81320 w 81773"/>
                <a:gd name="connsiteY4" fmla="*/ 40667 h 81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773" h="81773">
                  <a:moveTo>
                    <a:pt x="81320" y="40667"/>
                  </a:moveTo>
                  <a:cubicBezTo>
                    <a:pt x="81320" y="63248"/>
                    <a:pt x="63015" y="81553"/>
                    <a:pt x="40434" y="81553"/>
                  </a:cubicBezTo>
                  <a:cubicBezTo>
                    <a:pt x="17853" y="81553"/>
                    <a:pt x="-453" y="63248"/>
                    <a:pt x="-453" y="40667"/>
                  </a:cubicBezTo>
                  <a:cubicBezTo>
                    <a:pt x="-453" y="18086"/>
                    <a:pt x="17853" y="-220"/>
                    <a:pt x="40434" y="-220"/>
                  </a:cubicBezTo>
                  <a:cubicBezTo>
                    <a:pt x="63015" y="-220"/>
                    <a:pt x="81320" y="18086"/>
                    <a:pt x="81320" y="40667"/>
                  </a:cubicBezTo>
                  <a:close/>
                </a:path>
              </a:pathLst>
            </a:custGeom>
            <a:solidFill>
              <a:srgbClr val="33E7D2"/>
            </a:solidFill>
            <a:ln w="22838" cap="flat">
              <a:noFill/>
              <a:prstDash val="solid"/>
              <a:miter/>
            </a:ln>
          </p:spPr>
          <p:txBody>
            <a:bodyPr rtlCol="0" anchor="ctr"/>
            <a:lstStyle/>
            <a:p>
              <a:endParaRPr lang="zh-CN" altLang="en-US"/>
            </a:p>
          </p:txBody>
        </p:sp>
        <p:sp>
          <p:nvSpPr>
            <p:cNvPr id="201" name="任意多边形: 形状 200">
              <a:extLst>
                <a:ext uri="{FF2B5EF4-FFF2-40B4-BE49-F238E27FC236}">
                  <a16:creationId xmlns:a16="http://schemas.microsoft.com/office/drawing/2014/main" id="{90A695A1-C1AA-6E84-43AD-DD53EE0D1D3A}"/>
                </a:ext>
              </a:extLst>
            </p:cNvPr>
            <p:cNvSpPr/>
            <p:nvPr/>
          </p:nvSpPr>
          <p:spPr>
            <a:xfrm>
              <a:off x="5062839" y="4546978"/>
              <a:ext cx="81766" cy="81783"/>
            </a:xfrm>
            <a:custGeom>
              <a:avLst/>
              <a:gdLst>
                <a:gd name="connsiteX0" fmla="*/ 81283 w 81766"/>
                <a:gd name="connsiteY0" fmla="*/ 39093 h 81783"/>
                <a:gd name="connsiteX1" fmla="*/ 41995 w 81766"/>
                <a:gd name="connsiteY1" fmla="*/ 81533 h 81783"/>
                <a:gd name="connsiteX2" fmla="*/ -422 w 81766"/>
                <a:gd name="connsiteY2" fmla="*/ 42245 h 81783"/>
                <a:gd name="connsiteX3" fmla="*/ 38843 w 81766"/>
                <a:gd name="connsiteY3" fmla="*/ -195 h 81783"/>
                <a:gd name="connsiteX4" fmla="*/ 39026 w 81766"/>
                <a:gd name="connsiteY4" fmla="*/ -195 h 81783"/>
                <a:gd name="connsiteX5" fmla="*/ 81283 w 81766"/>
                <a:gd name="connsiteY5" fmla="*/ 39093 h 81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766" h="81783">
                  <a:moveTo>
                    <a:pt x="81283" y="39093"/>
                  </a:moveTo>
                  <a:cubicBezTo>
                    <a:pt x="82151" y="61660"/>
                    <a:pt x="64563" y="80665"/>
                    <a:pt x="41995" y="81533"/>
                  </a:cubicBezTo>
                  <a:cubicBezTo>
                    <a:pt x="19428" y="82400"/>
                    <a:pt x="446" y="64813"/>
                    <a:pt x="-422" y="42245"/>
                  </a:cubicBezTo>
                  <a:cubicBezTo>
                    <a:pt x="-1290" y="19677"/>
                    <a:pt x="16276" y="673"/>
                    <a:pt x="38843" y="-195"/>
                  </a:cubicBezTo>
                  <a:cubicBezTo>
                    <a:pt x="38912" y="-195"/>
                    <a:pt x="38957" y="-195"/>
                    <a:pt x="39026" y="-195"/>
                  </a:cubicBezTo>
                  <a:cubicBezTo>
                    <a:pt x="61525" y="-972"/>
                    <a:pt x="80415" y="16594"/>
                    <a:pt x="81283" y="39093"/>
                  </a:cubicBezTo>
                  <a:close/>
                </a:path>
              </a:pathLst>
            </a:custGeom>
            <a:solidFill>
              <a:srgbClr val="FF70E9"/>
            </a:solidFill>
            <a:ln w="22838" cap="flat">
              <a:noFill/>
              <a:prstDash val="solid"/>
              <a:miter/>
            </a:ln>
          </p:spPr>
          <p:txBody>
            <a:bodyPr rtlCol="0" anchor="ctr"/>
            <a:lstStyle/>
            <a:p>
              <a:endParaRPr lang="zh-CN" altLang="en-US"/>
            </a:p>
          </p:txBody>
        </p:sp>
        <p:sp>
          <p:nvSpPr>
            <p:cNvPr id="202" name="任意多边形: 形状 201">
              <a:extLst>
                <a:ext uri="{FF2B5EF4-FFF2-40B4-BE49-F238E27FC236}">
                  <a16:creationId xmlns:a16="http://schemas.microsoft.com/office/drawing/2014/main" id="{7D938D7E-2983-1D89-9211-80ACBC611DE2}"/>
                </a:ext>
              </a:extLst>
            </p:cNvPr>
            <p:cNvSpPr/>
            <p:nvPr/>
          </p:nvSpPr>
          <p:spPr>
            <a:xfrm>
              <a:off x="6161487" y="2966358"/>
              <a:ext cx="6853" cy="307449"/>
            </a:xfrm>
            <a:custGeom>
              <a:avLst/>
              <a:gdLst>
                <a:gd name="connsiteX0" fmla="*/ 2974 w 6853"/>
                <a:gd name="connsiteY0" fmla="*/ 307229 h 307449"/>
                <a:gd name="connsiteX1" fmla="*/ -453 w 6853"/>
                <a:gd name="connsiteY1" fmla="*/ 303803 h 307449"/>
                <a:gd name="connsiteX2" fmla="*/ -453 w 6853"/>
                <a:gd name="connsiteY2" fmla="*/ 3206 h 307449"/>
                <a:gd name="connsiteX3" fmla="*/ 2974 w 6853"/>
                <a:gd name="connsiteY3" fmla="*/ -220 h 307449"/>
                <a:gd name="connsiteX4" fmla="*/ 6401 w 6853"/>
                <a:gd name="connsiteY4" fmla="*/ 3206 h 307449"/>
                <a:gd name="connsiteX5" fmla="*/ 6401 w 6853"/>
                <a:gd name="connsiteY5" fmla="*/ 303803 h 307449"/>
                <a:gd name="connsiteX6" fmla="*/ 2974 w 6853"/>
                <a:gd name="connsiteY6" fmla="*/ 307229 h 30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3" h="307449">
                  <a:moveTo>
                    <a:pt x="2974" y="307229"/>
                  </a:moveTo>
                  <a:cubicBezTo>
                    <a:pt x="1078" y="307229"/>
                    <a:pt x="-453" y="305698"/>
                    <a:pt x="-453" y="303803"/>
                  </a:cubicBezTo>
                  <a:lnTo>
                    <a:pt x="-453" y="3206"/>
                  </a:lnTo>
                  <a:cubicBezTo>
                    <a:pt x="-453" y="1310"/>
                    <a:pt x="1078" y="-220"/>
                    <a:pt x="2974" y="-220"/>
                  </a:cubicBezTo>
                  <a:cubicBezTo>
                    <a:pt x="4870" y="-220"/>
                    <a:pt x="6401" y="1310"/>
                    <a:pt x="6401" y="3206"/>
                  </a:cubicBezTo>
                  <a:lnTo>
                    <a:pt x="6401" y="303803"/>
                  </a:lnTo>
                  <a:cubicBezTo>
                    <a:pt x="6401" y="305698"/>
                    <a:pt x="4870" y="307229"/>
                    <a:pt x="2974" y="307229"/>
                  </a:cubicBezTo>
                  <a:close/>
                </a:path>
              </a:pathLst>
            </a:custGeom>
            <a:solidFill>
              <a:srgbClr val="211155"/>
            </a:solidFill>
            <a:ln w="22838" cap="flat">
              <a:noFill/>
              <a:prstDash val="solid"/>
              <a:miter/>
            </a:ln>
          </p:spPr>
          <p:txBody>
            <a:bodyPr rtlCol="0" anchor="ctr"/>
            <a:lstStyle/>
            <a:p>
              <a:endParaRPr lang="zh-CN" altLang="en-US"/>
            </a:p>
          </p:txBody>
        </p:sp>
        <p:sp>
          <p:nvSpPr>
            <p:cNvPr id="203" name="任意多边形: 形状 202">
              <a:extLst>
                <a:ext uri="{FF2B5EF4-FFF2-40B4-BE49-F238E27FC236}">
                  <a16:creationId xmlns:a16="http://schemas.microsoft.com/office/drawing/2014/main" id="{8E6DB02E-5BAA-4FD0-410B-A549EC1E6E46}"/>
                </a:ext>
              </a:extLst>
            </p:cNvPr>
            <p:cNvSpPr/>
            <p:nvPr/>
          </p:nvSpPr>
          <p:spPr>
            <a:xfrm>
              <a:off x="6276838" y="3060693"/>
              <a:ext cx="6975" cy="152360"/>
            </a:xfrm>
            <a:custGeom>
              <a:avLst/>
              <a:gdLst>
                <a:gd name="connsiteX0" fmla="*/ 2973 w 6975"/>
                <a:gd name="connsiteY0" fmla="*/ 152135 h 152360"/>
                <a:gd name="connsiteX1" fmla="*/ -453 w 6975"/>
                <a:gd name="connsiteY1" fmla="*/ 148708 h 152360"/>
                <a:gd name="connsiteX2" fmla="*/ -453 w 6975"/>
                <a:gd name="connsiteY2" fmla="*/ 3207 h 152360"/>
                <a:gd name="connsiteX3" fmla="*/ 2973 w 6975"/>
                <a:gd name="connsiteY3" fmla="*/ -220 h 152360"/>
                <a:gd name="connsiteX4" fmla="*/ 6400 w 6975"/>
                <a:gd name="connsiteY4" fmla="*/ 3207 h 152360"/>
                <a:gd name="connsiteX5" fmla="*/ 6400 w 6975"/>
                <a:gd name="connsiteY5" fmla="*/ 147795 h 152360"/>
                <a:gd name="connsiteX6" fmla="*/ 4024 w 6975"/>
                <a:gd name="connsiteY6" fmla="*/ 152020 h 152360"/>
                <a:gd name="connsiteX7" fmla="*/ 2973 w 6975"/>
                <a:gd name="connsiteY7" fmla="*/ 152135 h 152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75" h="152360">
                  <a:moveTo>
                    <a:pt x="2973" y="152135"/>
                  </a:moveTo>
                  <a:cubicBezTo>
                    <a:pt x="1077" y="152135"/>
                    <a:pt x="-453" y="150604"/>
                    <a:pt x="-453" y="148708"/>
                  </a:cubicBezTo>
                  <a:lnTo>
                    <a:pt x="-453" y="3207"/>
                  </a:lnTo>
                  <a:cubicBezTo>
                    <a:pt x="-453" y="1311"/>
                    <a:pt x="1077" y="-220"/>
                    <a:pt x="2973" y="-220"/>
                  </a:cubicBezTo>
                  <a:cubicBezTo>
                    <a:pt x="4869" y="-220"/>
                    <a:pt x="6400" y="1311"/>
                    <a:pt x="6400" y="3207"/>
                  </a:cubicBezTo>
                  <a:lnTo>
                    <a:pt x="6400" y="147795"/>
                  </a:lnTo>
                  <a:cubicBezTo>
                    <a:pt x="6902" y="149622"/>
                    <a:pt x="5828" y="151518"/>
                    <a:pt x="4024" y="152020"/>
                  </a:cubicBezTo>
                  <a:cubicBezTo>
                    <a:pt x="3681" y="152112"/>
                    <a:pt x="3316" y="152158"/>
                    <a:pt x="2973" y="152135"/>
                  </a:cubicBezTo>
                  <a:close/>
                </a:path>
              </a:pathLst>
            </a:custGeom>
            <a:solidFill>
              <a:srgbClr val="211155"/>
            </a:solidFill>
            <a:ln w="22838" cap="flat">
              <a:noFill/>
              <a:prstDash val="solid"/>
              <a:miter/>
            </a:ln>
          </p:spPr>
          <p:txBody>
            <a:bodyPr rtlCol="0" anchor="ctr"/>
            <a:lstStyle/>
            <a:p>
              <a:endParaRPr lang="zh-CN" altLang="en-US"/>
            </a:p>
          </p:txBody>
        </p:sp>
        <p:sp>
          <p:nvSpPr>
            <p:cNvPr id="204" name="任意多边形: 形状 203">
              <a:extLst>
                <a:ext uri="{FF2B5EF4-FFF2-40B4-BE49-F238E27FC236}">
                  <a16:creationId xmlns:a16="http://schemas.microsoft.com/office/drawing/2014/main" id="{DC9C2425-0801-D6E5-0CE4-84CB89C25714}"/>
                </a:ext>
              </a:extLst>
            </p:cNvPr>
            <p:cNvSpPr/>
            <p:nvPr/>
          </p:nvSpPr>
          <p:spPr>
            <a:xfrm>
              <a:off x="6391960" y="2797329"/>
              <a:ext cx="6852" cy="348335"/>
            </a:xfrm>
            <a:custGeom>
              <a:avLst/>
              <a:gdLst>
                <a:gd name="connsiteX0" fmla="*/ 2974 w 6852"/>
                <a:gd name="connsiteY0" fmla="*/ 348116 h 348335"/>
                <a:gd name="connsiteX1" fmla="*/ -453 w 6852"/>
                <a:gd name="connsiteY1" fmla="*/ 344690 h 348335"/>
                <a:gd name="connsiteX2" fmla="*/ -453 w 6852"/>
                <a:gd name="connsiteY2" fmla="*/ 3207 h 348335"/>
                <a:gd name="connsiteX3" fmla="*/ 2974 w 6852"/>
                <a:gd name="connsiteY3" fmla="*/ -220 h 348335"/>
                <a:gd name="connsiteX4" fmla="*/ 6400 w 6852"/>
                <a:gd name="connsiteY4" fmla="*/ 3207 h 348335"/>
                <a:gd name="connsiteX5" fmla="*/ 6400 w 6852"/>
                <a:gd name="connsiteY5" fmla="*/ 344690 h 348335"/>
                <a:gd name="connsiteX6" fmla="*/ 2974 w 6852"/>
                <a:gd name="connsiteY6" fmla="*/ 348116 h 348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2" h="348335">
                  <a:moveTo>
                    <a:pt x="2974" y="348116"/>
                  </a:moveTo>
                  <a:cubicBezTo>
                    <a:pt x="1078" y="348116"/>
                    <a:pt x="-453" y="346586"/>
                    <a:pt x="-453" y="344690"/>
                  </a:cubicBezTo>
                  <a:lnTo>
                    <a:pt x="-453" y="3207"/>
                  </a:lnTo>
                  <a:cubicBezTo>
                    <a:pt x="-453" y="1311"/>
                    <a:pt x="1078" y="-220"/>
                    <a:pt x="2974" y="-220"/>
                  </a:cubicBezTo>
                  <a:cubicBezTo>
                    <a:pt x="4869" y="-220"/>
                    <a:pt x="6400" y="1311"/>
                    <a:pt x="6400" y="3207"/>
                  </a:cubicBezTo>
                  <a:lnTo>
                    <a:pt x="6400" y="344690"/>
                  </a:lnTo>
                  <a:cubicBezTo>
                    <a:pt x="6400" y="346586"/>
                    <a:pt x="4869" y="348116"/>
                    <a:pt x="2974" y="348116"/>
                  </a:cubicBezTo>
                  <a:close/>
                </a:path>
              </a:pathLst>
            </a:custGeom>
            <a:solidFill>
              <a:srgbClr val="211155"/>
            </a:solidFill>
            <a:ln w="22838" cap="flat">
              <a:noFill/>
              <a:prstDash val="solid"/>
              <a:miter/>
            </a:ln>
          </p:spPr>
          <p:txBody>
            <a:bodyPr rtlCol="0" anchor="ctr"/>
            <a:lstStyle/>
            <a:p>
              <a:endParaRPr lang="zh-CN" altLang="en-US"/>
            </a:p>
          </p:txBody>
        </p:sp>
        <p:sp>
          <p:nvSpPr>
            <p:cNvPr id="205" name="任意多边形: 形状 204">
              <a:extLst>
                <a:ext uri="{FF2B5EF4-FFF2-40B4-BE49-F238E27FC236}">
                  <a16:creationId xmlns:a16="http://schemas.microsoft.com/office/drawing/2014/main" id="{744C9267-7316-B6D5-2C10-87791AEE745C}"/>
                </a:ext>
              </a:extLst>
            </p:cNvPr>
            <p:cNvSpPr/>
            <p:nvPr/>
          </p:nvSpPr>
          <p:spPr>
            <a:xfrm>
              <a:off x="6507310" y="2887782"/>
              <a:ext cx="6852" cy="189585"/>
            </a:xfrm>
            <a:custGeom>
              <a:avLst/>
              <a:gdLst>
                <a:gd name="connsiteX0" fmla="*/ 2974 w 6852"/>
                <a:gd name="connsiteY0" fmla="*/ 189366 h 189585"/>
                <a:gd name="connsiteX1" fmla="*/ -453 w 6852"/>
                <a:gd name="connsiteY1" fmla="*/ 185940 h 189585"/>
                <a:gd name="connsiteX2" fmla="*/ -453 w 6852"/>
                <a:gd name="connsiteY2" fmla="*/ 3206 h 189585"/>
                <a:gd name="connsiteX3" fmla="*/ 2974 w 6852"/>
                <a:gd name="connsiteY3" fmla="*/ -220 h 189585"/>
                <a:gd name="connsiteX4" fmla="*/ 6400 w 6852"/>
                <a:gd name="connsiteY4" fmla="*/ 3206 h 189585"/>
                <a:gd name="connsiteX5" fmla="*/ 6400 w 6852"/>
                <a:gd name="connsiteY5" fmla="*/ 185940 h 189585"/>
                <a:gd name="connsiteX6" fmla="*/ 2974 w 6852"/>
                <a:gd name="connsiteY6" fmla="*/ 189366 h 189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2" h="189585">
                  <a:moveTo>
                    <a:pt x="2974" y="189366"/>
                  </a:moveTo>
                  <a:cubicBezTo>
                    <a:pt x="1078" y="189366"/>
                    <a:pt x="-453" y="187836"/>
                    <a:pt x="-453" y="185940"/>
                  </a:cubicBezTo>
                  <a:lnTo>
                    <a:pt x="-453" y="3206"/>
                  </a:lnTo>
                  <a:cubicBezTo>
                    <a:pt x="-453" y="1310"/>
                    <a:pt x="1078" y="-220"/>
                    <a:pt x="2974" y="-220"/>
                  </a:cubicBezTo>
                  <a:cubicBezTo>
                    <a:pt x="4870" y="-220"/>
                    <a:pt x="6400" y="1310"/>
                    <a:pt x="6400" y="3206"/>
                  </a:cubicBezTo>
                  <a:lnTo>
                    <a:pt x="6400" y="185940"/>
                  </a:lnTo>
                  <a:cubicBezTo>
                    <a:pt x="6400" y="187836"/>
                    <a:pt x="4870" y="189366"/>
                    <a:pt x="2974" y="189366"/>
                  </a:cubicBezTo>
                  <a:close/>
                </a:path>
              </a:pathLst>
            </a:custGeom>
            <a:solidFill>
              <a:srgbClr val="211155"/>
            </a:solidFill>
            <a:ln w="22838" cap="flat">
              <a:noFill/>
              <a:prstDash val="solid"/>
              <a:miter/>
            </a:ln>
          </p:spPr>
          <p:txBody>
            <a:bodyPr rtlCol="0" anchor="ctr"/>
            <a:lstStyle/>
            <a:p>
              <a:endParaRPr lang="zh-CN" altLang="en-US"/>
            </a:p>
          </p:txBody>
        </p:sp>
        <p:sp>
          <p:nvSpPr>
            <p:cNvPr id="206" name="任意多边形: 形状 205">
              <a:extLst>
                <a:ext uri="{FF2B5EF4-FFF2-40B4-BE49-F238E27FC236}">
                  <a16:creationId xmlns:a16="http://schemas.microsoft.com/office/drawing/2014/main" id="{793C666C-83AF-84D1-9C39-363156B53407}"/>
                </a:ext>
              </a:extLst>
            </p:cNvPr>
            <p:cNvSpPr/>
            <p:nvPr/>
          </p:nvSpPr>
          <p:spPr>
            <a:xfrm>
              <a:off x="6622644" y="2574851"/>
              <a:ext cx="6870" cy="436286"/>
            </a:xfrm>
            <a:custGeom>
              <a:avLst/>
              <a:gdLst>
                <a:gd name="connsiteX0" fmla="*/ 2991 w 6870"/>
                <a:gd name="connsiteY0" fmla="*/ 436057 h 436286"/>
                <a:gd name="connsiteX1" fmla="*/ -436 w 6870"/>
                <a:gd name="connsiteY1" fmla="*/ 433110 h 436286"/>
                <a:gd name="connsiteX2" fmla="*/ -436 w 6870"/>
                <a:gd name="connsiteY2" fmla="*/ 432631 h 436286"/>
                <a:gd name="connsiteX3" fmla="*/ -436 w 6870"/>
                <a:gd name="connsiteY3" fmla="*/ 3206 h 436286"/>
                <a:gd name="connsiteX4" fmla="*/ 2991 w 6870"/>
                <a:gd name="connsiteY4" fmla="*/ -220 h 436286"/>
                <a:gd name="connsiteX5" fmla="*/ 6418 w 6870"/>
                <a:gd name="connsiteY5" fmla="*/ 3206 h 436286"/>
                <a:gd name="connsiteX6" fmla="*/ 6418 w 6870"/>
                <a:gd name="connsiteY6" fmla="*/ 432631 h 436286"/>
                <a:gd name="connsiteX7" fmla="*/ 2991 w 6870"/>
                <a:gd name="connsiteY7" fmla="*/ 436057 h 436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70" h="436286">
                  <a:moveTo>
                    <a:pt x="2991" y="436057"/>
                  </a:moveTo>
                  <a:cubicBezTo>
                    <a:pt x="1232" y="436193"/>
                    <a:pt x="-298" y="434869"/>
                    <a:pt x="-436" y="433110"/>
                  </a:cubicBezTo>
                  <a:cubicBezTo>
                    <a:pt x="-458" y="432950"/>
                    <a:pt x="-458" y="432790"/>
                    <a:pt x="-436" y="432631"/>
                  </a:cubicBezTo>
                  <a:lnTo>
                    <a:pt x="-436" y="3206"/>
                  </a:lnTo>
                  <a:cubicBezTo>
                    <a:pt x="-436" y="1310"/>
                    <a:pt x="1095" y="-220"/>
                    <a:pt x="2991" y="-220"/>
                  </a:cubicBezTo>
                  <a:cubicBezTo>
                    <a:pt x="4887" y="-220"/>
                    <a:pt x="6418" y="1310"/>
                    <a:pt x="6418" y="3206"/>
                  </a:cubicBezTo>
                  <a:lnTo>
                    <a:pt x="6418" y="432631"/>
                  </a:lnTo>
                  <a:cubicBezTo>
                    <a:pt x="6418" y="434526"/>
                    <a:pt x="4887" y="436057"/>
                    <a:pt x="2991" y="436057"/>
                  </a:cubicBezTo>
                  <a:close/>
                </a:path>
              </a:pathLst>
            </a:custGeom>
            <a:solidFill>
              <a:srgbClr val="211155"/>
            </a:solidFill>
            <a:ln w="22838" cap="flat">
              <a:noFill/>
              <a:prstDash val="solid"/>
              <a:miter/>
            </a:ln>
          </p:spPr>
          <p:txBody>
            <a:bodyPr rtlCol="0" anchor="ctr"/>
            <a:lstStyle/>
            <a:p>
              <a:endParaRPr lang="zh-CN" altLang="en-US"/>
            </a:p>
          </p:txBody>
        </p:sp>
        <p:sp>
          <p:nvSpPr>
            <p:cNvPr id="207" name="任意多边形: 形状 206">
              <a:extLst>
                <a:ext uri="{FF2B5EF4-FFF2-40B4-BE49-F238E27FC236}">
                  <a16:creationId xmlns:a16="http://schemas.microsoft.com/office/drawing/2014/main" id="{A4800205-68CE-F5C7-83D8-EF650FF9BD74}"/>
                </a:ext>
              </a:extLst>
            </p:cNvPr>
            <p:cNvSpPr/>
            <p:nvPr/>
          </p:nvSpPr>
          <p:spPr>
            <a:xfrm>
              <a:off x="5675581" y="5263041"/>
              <a:ext cx="189584" cy="179424"/>
            </a:xfrm>
            <a:custGeom>
              <a:avLst/>
              <a:gdLst>
                <a:gd name="connsiteX0" fmla="*/ 3036 w 189584"/>
                <a:gd name="connsiteY0" fmla="*/ 178908 h 179424"/>
                <a:gd name="connsiteX1" fmla="*/ 524 w 189584"/>
                <a:gd name="connsiteY1" fmla="*/ 178908 h 179424"/>
                <a:gd name="connsiteX2" fmla="*/ 524 w 189584"/>
                <a:gd name="connsiteY2" fmla="*/ 174112 h 179424"/>
                <a:gd name="connsiteX3" fmla="*/ 183258 w 189584"/>
                <a:gd name="connsiteY3" fmla="*/ 743 h 179424"/>
                <a:gd name="connsiteX4" fmla="*/ 188169 w 189584"/>
                <a:gd name="connsiteY4" fmla="*/ 857 h 179424"/>
                <a:gd name="connsiteX5" fmla="*/ 188055 w 189584"/>
                <a:gd name="connsiteY5" fmla="*/ 5769 h 179424"/>
                <a:gd name="connsiteX6" fmla="*/ 5321 w 189584"/>
                <a:gd name="connsiteY6" fmla="*/ 179137 h 179424"/>
                <a:gd name="connsiteX7" fmla="*/ 3036 w 189584"/>
                <a:gd name="connsiteY7" fmla="*/ 178908 h 179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9584" h="179424">
                  <a:moveTo>
                    <a:pt x="3036" y="178908"/>
                  </a:moveTo>
                  <a:cubicBezTo>
                    <a:pt x="2214" y="179205"/>
                    <a:pt x="1347" y="179205"/>
                    <a:pt x="524" y="178908"/>
                  </a:cubicBezTo>
                  <a:cubicBezTo>
                    <a:pt x="-778" y="177583"/>
                    <a:pt x="-778" y="175436"/>
                    <a:pt x="524" y="174112"/>
                  </a:cubicBezTo>
                  <a:lnTo>
                    <a:pt x="183258" y="743"/>
                  </a:lnTo>
                  <a:cubicBezTo>
                    <a:pt x="184650" y="-582"/>
                    <a:pt x="186843" y="-536"/>
                    <a:pt x="188169" y="857"/>
                  </a:cubicBezTo>
                  <a:cubicBezTo>
                    <a:pt x="189494" y="2250"/>
                    <a:pt x="189448" y="4443"/>
                    <a:pt x="188055" y="5769"/>
                  </a:cubicBezTo>
                  <a:lnTo>
                    <a:pt x="5321" y="179137"/>
                  </a:lnTo>
                  <a:cubicBezTo>
                    <a:pt x="4545" y="179274"/>
                    <a:pt x="3768" y="179205"/>
                    <a:pt x="3036" y="178908"/>
                  </a:cubicBezTo>
                  <a:close/>
                </a:path>
              </a:pathLst>
            </a:custGeom>
            <a:solidFill>
              <a:srgbClr val="5A43DB"/>
            </a:solidFill>
            <a:ln w="22838" cap="flat">
              <a:noFill/>
              <a:prstDash val="solid"/>
              <a:miter/>
            </a:ln>
          </p:spPr>
          <p:txBody>
            <a:bodyPr rtlCol="0" anchor="ctr"/>
            <a:lstStyle/>
            <a:p>
              <a:endParaRPr lang="zh-CN" altLang="en-US"/>
            </a:p>
          </p:txBody>
        </p:sp>
        <p:sp>
          <p:nvSpPr>
            <p:cNvPr id="208" name="任意多边形: 形状 207">
              <a:extLst>
                <a:ext uri="{FF2B5EF4-FFF2-40B4-BE49-F238E27FC236}">
                  <a16:creationId xmlns:a16="http://schemas.microsoft.com/office/drawing/2014/main" id="{A8937F7E-4296-86B5-70C0-C491A3CA8835}"/>
                </a:ext>
              </a:extLst>
            </p:cNvPr>
            <p:cNvSpPr/>
            <p:nvPr/>
          </p:nvSpPr>
          <p:spPr>
            <a:xfrm>
              <a:off x="5717044" y="5368785"/>
              <a:ext cx="90020" cy="85947"/>
            </a:xfrm>
            <a:custGeom>
              <a:avLst/>
              <a:gdLst>
                <a:gd name="connsiteX0" fmla="*/ 3145 w 90020"/>
                <a:gd name="connsiteY0" fmla="*/ 85727 h 85947"/>
                <a:gd name="connsiteX1" fmla="*/ 633 w 90020"/>
                <a:gd name="connsiteY1" fmla="*/ 84586 h 85947"/>
                <a:gd name="connsiteX2" fmla="*/ 359 w 90020"/>
                <a:gd name="connsiteY2" fmla="*/ 80063 h 85947"/>
                <a:gd name="connsiteX3" fmla="*/ 633 w 90020"/>
                <a:gd name="connsiteY3" fmla="*/ 79789 h 85947"/>
                <a:gd name="connsiteX4" fmla="*/ 83777 w 90020"/>
                <a:gd name="connsiteY4" fmla="*/ 756 h 85947"/>
                <a:gd name="connsiteX5" fmla="*/ 88573 w 90020"/>
                <a:gd name="connsiteY5" fmla="*/ 756 h 85947"/>
                <a:gd name="connsiteX6" fmla="*/ 88573 w 90020"/>
                <a:gd name="connsiteY6" fmla="*/ 5781 h 85947"/>
                <a:gd name="connsiteX7" fmla="*/ 5430 w 90020"/>
                <a:gd name="connsiteY7" fmla="*/ 84586 h 85947"/>
                <a:gd name="connsiteX8" fmla="*/ 3145 w 90020"/>
                <a:gd name="connsiteY8" fmla="*/ 85727 h 85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020" h="85947">
                  <a:moveTo>
                    <a:pt x="3145" y="85727"/>
                  </a:moveTo>
                  <a:cubicBezTo>
                    <a:pt x="2186" y="85682"/>
                    <a:pt x="1295" y="85271"/>
                    <a:pt x="633" y="84586"/>
                  </a:cubicBezTo>
                  <a:cubicBezTo>
                    <a:pt x="-691" y="83421"/>
                    <a:pt x="-829" y="81388"/>
                    <a:pt x="359" y="80063"/>
                  </a:cubicBezTo>
                  <a:cubicBezTo>
                    <a:pt x="427" y="79972"/>
                    <a:pt x="541" y="79880"/>
                    <a:pt x="633" y="79789"/>
                  </a:cubicBezTo>
                  <a:lnTo>
                    <a:pt x="83777" y="756"/>
                  </a:lnTo>
                  <a:cubicBezTo>
                    <a:pt x="85102" y="-545"/>
                    <a:pt x="87249" y="-545"/>
                    <a:pt x="88573" y="756"/>
                  </a:cubicBezTo>
                  <a:cubicBezTo>
                    <a:pt x="89899" y="2173"/>
                    <a:pt x="89899" y="4366"/>
                    <a:pt x="88573" y="5781"/>
                  </a:cubicBezTo>
                  <a:lnTo>
                    <a:pt x="5430" y="84586"/>
                  </a:lnTo>
                  <a:cubicBezTo>
                    <a:pt x="4859" y="85271"/>
                    <a:pt x="4036" y="85682"/>
                    <a:pt x="3145" y="85727"/>
                  </a:cubicBezTo>
                  <a:close/>
                </a:path>
              </a:pathLst>
            </a:custGeom>
            <a:solidFill>
              <a:srgbClr val="5A43DB"/>
            </a:solidFill>
            <a:ln w="22838" cap="flat">
              <a:noFill/>
              <a:prstDash val="solid"/>
              <a:miter/>
            </a:ln>
          </p:spPr>
          <p:txBody>
            <a:bodyPr rtlCol="0" anchor="ctr"/>
            <a:lstStyle/>
            <a:p>
              <a:endParaRPr lang="zh-CN" altLang="en-US"/>
            </a:p>
          </p:txBody>
        </p:sp>
        <p:sp>
          <p:nvSpPr>
            <p:cNvPr id="209" name="任意多边形: 形状 208">
              <a:extLst>
                <a:ext uri="{FF2B5EF4-FFF2-40B4-BE49-F238E27FC236}">
                  <a16:creationId xmlns:a16="http://schemas.microsoft.com/office/drawing/2014/main" id="{C6398A6E-613C-731A-B7BD-53A1B9CF48AC}"/>
                </a:ext>
              </a:extLst>
            </p:cNvPr>
            <p:cNvSpPr/>
            <p:nvPr/>
          </p:nvSpPr>
          <p:spPr>
            <a:xfrm>
              <a:off x="5857857" y="5286616"/>
              <a:ext cx="90289" cy="86342"/>
            </a:xfrm>
            <a:custGeom>
              <a:avLst/>
              <a:gdLst>
                <a:gd name="connsiteX0" fmla="*/ 3038 w 90289"/>
                <a:gd name="connsiteY0" fmla="*/ 86123 h 86342"/>
                <a:gd name="connsiteX1" fmla="*/ 524 w 90289"/>
                <a:gd name="connsiteY1" fmla="*/ 84981 h 86342"/>
                <a:gd name="connsiteX2" fmla="*/ 524 w 90289"/>
                <a:gd name="connsiteY2" fmla="*/ 80184 h 86342"/>
                <a:gd name="connsiteX3" fmla="*/ 83668 w 90289"/>
                <a:gd name="connsiteY3" fmla="*/ 1152 h 86342"/>
                <a:gd name="connsiteX4" fmla="*/ 88465 w 90289"/>
                <a:gd name="connsiteY4" fmla="*/ 467 h 86342"/>
                <a:gd name="connsiteX5" fmla="*/ 89150 w 90289"/>
                <a:gd name="connsiteY5" fmla="*/ 5263 h 86342"/>
                <a:gd name="connsiteX6" fmla="*/ 88465 w 90289"/>
                <a:gd name="connsiteY6" fmla="*/ 5948 h 86342"/>
                <a:gd name="connsiteX7" fmla="*/ 5321 w 90289"/>
                <a:gd name="connsiteY7" fmla="*/ 84981 h 86342"/>
                <a:gd name="connsiteX8" fmla="*/ 3038 w 90289"/>
                <a:gd name="connsiteY8" fmla="*/ 86123 h 8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89" h="86342">
                  <a:moveTo>
                    <a:pt x="3038" y="86123"/>
                  </a:moveTo>
                  <a:cubicBezTo>
                    <a:pt x="2077" y="86077"/>
                    <a:pt x="1186" y="85666"/>
                    <a:pt x="524" y="84981"/>
                  </a:cubicBezTo>
                  <a:cubicBezTo>
                    <a:pt x="-778" y="83656"/>
                    <a:pt x="-778" y="81509"/>
                    <a:pt x="524" y="80184"/>
                  </a:cubicBezTo>
                  <a:lnTo>
                    <a:pt x="83668" y="1152"/>
                  </a:lnTo>
                  <a:cubicBezTo>
                    <a:pt x="84810" y="-356"/>
                    <a:pt x="86957" y="-675"/>
                    <a:pt x="88465" y="467"/>
                  </a:cubicBezTo>
                  <a:cubicBezTo>
                    <a:pt x="89972" y="1608"/>
                    <a:pt x="90292" y="3756"/>
                    <a:pt x="89150" y="5263"/>
                  </a:cubicBezTo>
                  <a:cubicBezTo>
                    <a:pt x="88945" y="5515"/>
                    <a:pt x="88716" y="5743"/>
                    <a:pt x="88465" y="5948"/>
                  </a:cubicBezTo>
                  <a:lnTo>
                    <a:pt x="5321" y="84981"/>
                  </a:lnTo>
                  <a:cubicBezTo>
                    <a:pt x="4727" y="85620"/>
                    <a:pt x="3905" y="86032"/>
                    <a:pt x="3038" y="86123"/>
                  </a:cubicBezTo>
                  <a:close/>
                </a:path>
              </a:pathLst>
            </a:custGeom>
            <a:solidFill>
              <a:srgbClr val="5A43DB"/>
            </a:solidFill>
            <a:ln w="22838" cap="flat">
              <a:noFill/>
              <a:prstDash val="solid"/>
              <a:miter/>
            </a:ln>
          </p:spPr>
          <p:txBody>
            <a:bodyPr rtlCol="0" anchor="ctr"/>
            <a:lstStyle/>
            <a:p>
              <a:endParaRPr lang="zh-CN" altLang="en-US"/>
            </a:p>
          </p:txBody>
        </p:sp>
        <p:sp>
          <p:nvSpPr>
            <p:cNvPr id="210" name="任意多边形: 形状 209">
              <a:extLst>
                <a:ext uri="{FF2B5EF4-FFF2-40B4-BE49-F238E27FC236}">
                  <a16:creationId xmlns:a16="http://schemas.microsoft.com/office/drawing/2014/main" id="{EB64F130-B183-AE51-74E7-0905F391DE8A}"/>
                </a:ext>
              </a:extLst>
            </p:cNvPr>
            <p:cNvSpPr/>
            <p:nvPr/>
          </p:nvSpPr>
          <p:spPr>
            <a:xfrm>
              <a:off x="5800279" y="5300778"/>
              <a:ext cx="189209" cy="179091"/>
            </a:xfrm>
            <a:custGeom>
              <a:avLst/>
              <a:gdLst>
                <a:gd name="connsiteX0" fmla="*/ 3054 w 189209"/>
                <a:gd name="connsiteY0" fmla="*/ 178632 h 179091"/>
                <a:gd name="connsiteX1" fmla="*/ 542 w 189209"/>
                <a:gd name="connsiteY1" fmla="*/ 178632 h 179091"/>
                <a:gd name="connsiteX2" fmla="*/ 542 w 189209"/>
                <a:gd name="connsiteY2" fmla="*/ 173607 h 179091"/>
                <a:gd name="connsiteX3" fmla="*/ 183275 w 189209"/>
                <a:gd name="connsiteY3" fmla="*/ 466 h 179091"/>
                <a:gd name="connsiteX4" fmla="*/ 188071 w 189209"/>
                <a:gd name="connsiteY4" fmla="*/ 1152 h 179091"/>
                <a:gd name="connsiteX5" fmla="*/ 188071 w 189209"/>
                <a:gd name="connsiteY5" fmla="*/ 5263 h 179091"/>
                <a:gd name="connsiteX6" fmla="*/ 5338 w 189209"/>
                <a:gd name="connsiteY6" fmla="*/ 178632 h 179091"/>
                <a:gd name="connsiteX7" fmla="*/ 3054 w 189209"/>
                <a:gd name="connsiteY7" fmla="*/ 178632 h 179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9209" h="179091">
                  <a:moveTo>
                    <a:pt x="3054" y="178632"/>
                  </a:moveTo>
                  <a:cubicBezTo>
                    <a:pt x="2254" y="178951"/>
                    <a:pt x="1341" y="178951"/>
                    <a:pt x="542" y="178632"/>
                  </a:cubicBezTo>
                  <a:cubicBezTo>
                    <a:pt x="-784" y="177216"/>
                    <a:pt x="-784" y="175023"/>
                    <a:pt x="542" y="173607"/>
                  </a:cubicBezTo>
                  <a:lnTo>
                    <a:pt x="183275" y="466"/>
                  </a:lnTo>
                  <a:cubicBezTo>
                    <a:pt x="184782" y="-675"/>
                    <a:pt x="186929" y="-356"/>
                    <a:pt x="188071" y="1152"/>
                  </a:cubicBezTo>
                  <a:cubicBezTo>
                    <a:pt x="188986" y="2362"/>
                    <a:pt x="188986" y="4053"/>
                    <a:pt x="188071" y="5263"/>
                  </a:cubicBezTo>
                  <a:lnTo>
                    <a:pt x="5338" y="178632"/>
                  </a:lnTo>
                  <a:cubicBezTo>
                    <a:pt x="4607" y="178929"/>
                    <a:pt x="3785" y="178929"/>
                    <a:pt x="3054" y="178632"/>
                  </a:cubicBezTo>
                  <a:close/>
                </a:path>
              </a:pathLst>
            </a:custGeom>
            <a:solidFill>
              <a:srgbClr val="5A43DB"/>
            </a:solidFill>
            <a:ln w="22838"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69668369"/>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5" name="Shape3">
            <a:extLst>
              <a:ext uri="{FF2B5EF4-FFF2-40B4-BE49-F238E27FC236}">
                <a16:creationId xmlns:a16="http://schemas.microsoft.com/office/drawing/2014/main" id="{AB0A3D47-CF68-0091-7619-F3D2086A88FB}"/>
              </a:ext>
            </a:extLst>
          </p:cNvPr>
          <p:cNvSpPr/>
          <p:nvPr>
            <p:custDataLst>
              <p:tags r:id="rId2"/>
            </p:custDataLst>
          </p:nvPr>
        </p:nvSpPr>
        <p:spPr>
          <a:xfrm>
            <a:off x="0" y="-99392"/>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135" name="矩形 134"/>
          <p:cNvSpPr/>
          <p:nvPr>
            <p:custDataLst>
              <p:tags r:id="rId3"/>
            </p:custDataLst>
          </p:nvPr>
        </p:nvSpPr>
        <p:spPr>
          <a:xfrm>
            <a:off x="7130519" y="1169122"/>
            <a:ext cx="4337050" cy="4984750"/>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 name="Text1">
            <a:extLst>
              <a:ext uri="{FF2B5EF4-FFF2-40B4-BE49-F238E27FC236}">
                <a16:creationId xmlns:a16="http://schemas.microsoft.com/office/drawing/2014/main" id="{958A5622-CFDD-0462-2717-E8AEAD9621A4}"/>
              </a:ext>
            </a:extLst>
          </p:cNvPr>
          <p:cNvSpPr txBox="1"/>
          <p:nvPr>
            <p:custDataLst>
              <p:tags r:id="rId4"/>
            </p:custDataLst>
          </p:nvPr>
        </p:nvSpPr>
        <p:spPr>
          <a:xfrm>
            <a:off x="670943" y="2733689"/>
            <a:ext cx="5347349" cy="4124311"/>
          </a:xfrm>
          <a:prstGeom prst="rect">
            <a:avLst/>
          </a:prstGeom>
          <a:noFill/>
          <a:ln>
            <a:noFill/>
          </a:ln>
        </p:spPr>
        <p:txBody>
          <a:bodyPr spcFirstLastPara="1" wrap="square" lIns="60950" tIns="30466" rIns="60950" bIns="30466"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50000"/>
              </a:lnSpc>
              <a:spcBef>
                <a:spcPct val="0"/>
              </a:spcBef>
              <a:spcAft>
                <a:spcPts val="600"/>
              </a:spcAft>
              <a:buClrTx/>
              <a:buSzTx/>
              <a:buFontTx/>
              <a:buNone/>
              <a:defRPr/>
            </a:pPr>
            <a:r>
              <a:rPr kumimoji="0" lang="en-US" altLang="zh-CN"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Vue + </a:t>
            </a:r>
            <a:r>
              <a:rPr kumimoji="0" lang="en-US" altLang="zh-CN" sz="1600" b="1" i="0" u="none" strike="noStrike" kern="1200" cap="none" spc="0" normalizeH="0" baseline="0" noProof="0" dirty="0" err="1">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Element.Ui</a:t>
            </a:r>
            <a:endParaRPr lang="en-US" altLang="zh-CN" sz="16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0" marR="0" lvl="0" indent="0" algn="just" defTabSz="914400" rtl="0" eaLnBrk="1" fontAlgn="auto" latinLnBrk="0" hangingPunct="1">
              <a:lnSpc>
                <a:spcPct val="150000"/>
              </a:lnSpc>
              <a:spcBef>
                <a:spcPct val="0"/>
              </a:spcBef>
              <a:spcAft>
                <a:spcPts val="600"/>
              </a:spcAft>
              <a:buClrTx/>
              <a:buSzTx/>
              <a:buFontTx/>
              <a:buNone/>
              <a:defRPr/>
            </a:pPr>
            <a:endParaRPr kumimoji="0" lang="en-US" altLang="zh-CN"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marR="0" lvl="0" indent="-171450" algn="just" defTabSz="914400" rtl="0" eaLnBrk="1" fontAlgn="auto" latinLnBrk="0" hangingPunct="1">
              <a:lnSpc>
                <a:spcPct val="150000"/>
              </a:lnSpc>
              <a:spcBef>
                <a:spcPts val="600"/>
              </a:spcBef>
              <a:spcAft>
                <a:spcPts val="600"/>
              </a:spcAft>
              <a:buClrTx/>
              <a:buSzTx/>
              <a:buFont typeface="Arial" panose="020B0604020202020204" pitchFamily="34" charset="0"/>
              <a:buChar char="•"/>
              <a:defRPr/>
            </a:pP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Vue 3 </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是一个用于构建交互式用户界面的 </a:t>
            </a: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JavaScript </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框架，拥有丰富的生态系统，包括路由管理、状态管理和 </a:t>
            </a: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UI </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库等，能够满足各种需求。</a:t>
            </a:r>
            <a:endPar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marR="0" lvl="0" indent="-171450" algn="just" defTabSz="914400" rtl="0" eaLnBrk="1" fontAlgn="auto" latinLnBrk="0" hangingPunct="1">
              <a:lnSpc>
                <a:spcPct val="150000"/>
              </a:lnSpc>
              <a:spcBef>
                <a:spcPts val="600"/>
              </a:spcBef>
              <a:spcAft>
                <a:spcPts val="600"/>
              </a:spcAft>
              <a:buClrTx/>
              <a:buSzTx/>
              <a:buFont typeface="Arial" panose="020B0604020202020204" pitchFamily="34" charset="0"/>
              <a:buChar char="•"/>
              <a:defRPr/>
            </a:pP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我们结合使用</a:t>
            </a: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Element UI</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组件库，其是一套基于 </a:t>
            </a: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Vue.js </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的 </a:t>
            </a: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UI </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组件库，提供了丰富的主题定制和样式配置选项，开发人员可以根据项目需求进行定制和扩展，根据提供的</a:t>
            </a:r>
            <a:r>
              <a:rPr kumimoji="0" lang="en-US" altLang="zh-CN"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API</a:t>
            </a: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文档，可以轻松的为组件添加合适的属性，事件等，可以快速构建一个简洁明了的前端页面</a:t>
            </a: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a:t>
            </a:r>
            <a:endPar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p:txBody>
      </p:sp>
      <p:sp>
        <p:nvSpPr>
          <p:cNvPr id="4" name="Text2">
            <a:extLst>
              <a:ext uri="{FF2B5EF4-FFF2-40B4-BE49-F238E27FC236}">
                <a16:creationId xmlns:a16="http://schemas.microsoft.com/office/drawing/2014/main" id="{0067430C-FA3D-C33B-2ADA-2A9DA0226F83}"/>
              </a:ext>
            </a:extLst>
          </p:cNvPr>
          <p:cNvSpPr txBox="1"/>
          <p:nvPr>
            <p:custDataLst>
              <p:tags r:id="rId5"/>
            </p:custDataLst>
          </p:nvPr>
        </p:nvSpPr>
        <p:spPr>
          <a:xfrm>
            <a:off x="712856" y="521236"/>
            <a:ext cx="5367625" cy="1295771"/>
          </a:xfrm>
          <a:prstGeom prst="rect">
            <a:avLst/>
          </a:prstGeom>
          <a:noFill/>
        </p:spPr>
        <p:txBody>
          <a:bodyPr wrap="square" rtlCol="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zh-CN" altLang="en-US" sz="3200" b="1" dirty="0">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前端框架</a:t>
            </a:r>
            <a:endParaRPr lang="en-US" altLang="zh-CN" sz="3200" b="1" noProof="0" dirty="0">
              <a:ln>
                <a:noFill/>
              </a:ln>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
        <p:nvSpPr>
          <p:cNvPr id="14" name="Shape1">
            <a:extLst>
              <a:ext uri="{FF2B5EF4-FFF2-40B4-BE49-F238E27FC236}">
                <a16:creationId xmlns:a16="http://schemas.microsoft.com/office/drawing/2014/main" id="{505CF59E-736B-7FAA-7314-B137051DE277}"/>
              </a:ext>
            </a:extLst>
          </p:cNvPr>
          <p:cNvSpPr/>
          <p:nvPr>
            <p:custDataLst>
              <p:tags r:id="rId6"/>
            </p:custDataLst>
          </p:nvPr>
        </p:nvSpPr>
        <p:spPr>
          <a:xfrm>
            <a:off x="6689235" y="695533"/>
            <a:ext cx="4538410" cy="5208607"/>
          </a:xfrm>
          <a:prstGeom prst="roundRect">
            <a:avLst>
              <a:gd name="adj" fmla="val 2038"/>
            </a:avLst>
          </a:prstGeom>
          <a:blipFill>
            <a:blip r:embed="rId9"/>
            <a:stretch>
              <a:fillRect l="-7384" r="-738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3436863852"/>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p:cover dir="lu"/>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îSḷîdè"/>
        <p:cNvGrpSpPr/>
        <p:nvPr/>
      </p:nvGrpSpPr>
      <p:grpSpPr>
        <a:xfrm>
          <a:off x="0" y="0"/>
          <a:ext cx="0" cy="0"/>
          <a:chOff x="0" y="0"/>
          <a:chExt cx="0" cy="0"/>
        </a:xfrm>
      </p:grpSpPr>
      <p:sp>
        <p:nvSpPr>
          <p:cNvPr id="9" name="Shape3">
            <a:extLst>
              <a:ext uri="{FF2B5EF4-FFF2-40B4-BE49-F238E27FC236}">
                <a16:creationId xmlns:a16="http://schemas.microsoft.com/office/drawing/2014/main" id="{F1E1CBC3-702E-262F-796F-6F2355F7164A}"/>
              </a:ext>
            </a:extLst>
          </p:cNvPr>
          <p:cNvSpPr/>
          <p:nvPr>
            <p:custDataLst>
              <p:tags r:id="rId1"/>
            </p:custDataLst>
          </p:nvPr>
        </p:nvSpPr>
        <p:spPr>
          <a:xfrm>
            <a:off x="0" y="0"/>
            <a:ext cx="12191999" cy="918964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grpSp>
        <p:nvGrpSpPr>
          <p:cNvPr id="6" name="îşḷîḋe"/>
          <p:cNvGrpSpPr/>
          <p:nvPr/>
        </p:nvGrpSpPr>
        <p:grpSpPr>
          <a:xfrm>
            <a:off x="491946" y="368558"/>
            <a:ext cx="11026954" cy="6400440"/>
            <a:chOff x="491946" y="1101127"/>
            <a:chExt cx="11026954" cy="5171670"/>
          </a:xfrm>
        </p:grpSpPr>
        <p:sp>
          <p:nvSpPr>
            <p:cNvPr id="8" name="îṥ1îḋê">
              <a:extLst>
                <a:ext uri="{FF2B5EF4-FFF2-40B4-BE49-F238E27FC236}">
                  <a16:creationId xmlns:a16="http://schemas.microsoft.com/office/drawing/2014/main" id="{85DD5CFB-51EC-4032-9C08-BF4D01EA48A2}"/>
                </a:ext>
              </a:extLst>
            </p:cNvPr>
            <p:cNvSpPr/>
            <p:nvPr/>
          </p:nvSpPr>
          <p:spPr>
            <a:xfrm>
              <a:off x="2834099" y="1101127"/>
              <a:ext cx="4302377" cy="1528962"/>
            </a:xfrm>
            <a:prstGeom prst="roundRect">
              <a:avLst>
                <a:gd name="adj" fmla="val 6500"/>
              </a:avLst>
            </a:prstGeom>
            <a:solidFill>
              <a:schemeClr val="bg1"/>
            </a:solidFill>
            <a:ln w="12700" cap="rnd">
              <a:noFill/>
              <a:prstDash val="solid"/>
              <a:round/>
              <a:headEnd/>
              <a:tailEnd/>
            </a:ln>
            <a:effectLst>
              <a:outerShdw blurRad="190500" dist="38100" dir="2700000" algn="tl"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endParaRPr>
            </a:p>
          </p:txBody>
        </p:sp>
        <p:sp>
          <p:nvSpPr>
            <p:cNvPr id="10" name="ïSliḑe">
              <a:extLst>
                <a:ext uri="{FF2B5EF4-FFF2-40B4-BE49-F238E27FC236}">
                  <a16:creationId xmlns:a16="http://schemas.microsoft.com/office/drawing/2014/main" id="{E267936C-5897-47AD-BAC1-641B6E5E0257}"/>
                </a:ext>
              </a:extLst>
            </p:cNvPr>
            <p:cNvSpPr/>
            <p:nvPr/>
          </p:nvSpPr>
          <p:spPr>
            <a:xfrm>
              <a:off x="5389582" y="2838687"/>
              <a:ext cx="6129318" cy="1610564"/>
            </a:xfrm>
            <a:prstGeom prst="roundRect">
              <a:avLst>
                <a:gd name="adj" fmla="val 6500"/>
              </a:avLst>
            </a:prstGeom>
            <a:solidFill>
              <a:schemeClr val="bg1"/>
            </a:solidFill>
            <a:ln w="12700" cap="rnd">
              <a:noFill/>
              <a:prstDash val="solid"/>
              <a:round/>
              <a:headEnd/>
              <a:tailEnd/>
            </a:ln>
            <a:effectLst>
              <a:outerShdw blurRad="190500" dist="38100" dir="2700000" algn="tl"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endParaRPr>
            </a:p>
          </p:txBody>
        </p:sp>
        <p:sp>
          <p:nvSpPr>
            <p:cNvPr id="18" name="îṣļíḓe">
              <a:extLst>
                <a:ext uri="{FF2B5EF4-FFF2-40B4-BE49-F238E27FC236}">
                  <a16:creationId xmlns:a16="http://schemas.microsoft.com/office/drawing/2014/main" id="{9D3E0654-4348-4ACD-98C2-3BE918C7A902}"/>
                </a:ext>
              </a:extLst>
            </p:cNvPr>
            <p:cNvSpPr/>
            <p:nvPr/>
          </p:nvSpPr>
          <p:spPr>
            <a:xfrm>
              <a:off x="1085646" y="4632328"/>
              <a:ext cx="5851677" cy="1640469"/>
            </a:xfrm>
            <a:prstGeom prst="roundRect">
              <a:avLst>
                <a:gd name="adj" fmla="val 6500"/>
              </a:avLst>
            </a:prstGeom>
            <a:solidFill>
              <a:schemeClr val="bg1"/>
            </a:solidFill>
            <a:ln w="12700" cap="rnd">
              <a:noFill/>
              <a:prstDash val="solid"/>
              <a:round/>
              <a:headEnd/>
              <a:tailEnd/>
            </a:ln>
            <a:effectLst>
              <a:outerShdw blurRad="190500" dist="38100" dir="2700000" algn="tl"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endParaRPr>
            </a:p>
          </p:txBody>
        </p:sp>
        <p:sp>
          <p:nvSpPr>
            <p:cNvPr id="20" name="iṥľîďé">
              <a:extLst>
                <a:ext uri="{FF2B5EF4-FFF2-40B4-BE49-F238E27FC236}">
                  <a16:creationId xmlns:a16="http://schemas.microsoft.com/office/drawing/2014/main" id="{71773A48-765B-4DFD-B8B1-A9D8B053E3F4}"/>
                </a:ext>
              </a:extLst>
            </p:cNvPr>
            <p:cNvSpPr txBox="1"/>
            <p:nvPr/>
          </p:nvSpPr>
          <p:spPr>
            <a:xfrm>
              <a:off x="2803809" y="1195020"/>
              <a:ext cx="1246831" cy="273558"/>
            </a:xfrm>
            <a:prstGeom prst="rect">
              <a:avLst/>
            </a:prstGeom>
            <a:noFill/>
          </p:spPr>
          <p:txBody>
            <a:bodyPr wrap="square" rtlCol="0">
              <a:spAutoFit/>
            </a:bodyPr>
            <a:lstStyle/>
            <a:p>
              <a:pPr algn="ctr"/>
              <a:r>
                <a:rPr lang="en-US" altLang="zh-CN" sz="1600" b="1" dirty="0">
                  <a:gradFill>
                    <a:gsLst>
                      <a:gs pos="0">
                        <a:schemeClr val="accent1">
                          <a:lumMod val="60000"/>
                          <a:lumOff val="40000"/>
                        </a:schemeClr>
                      </a:gs>
                      <a:gs pos="60000">
                        <a:schemeClr val="accent1"/>
                      </a:gs>
                    </a:gsLst>
                    <a:lin ang="2700000" scaled="0"/>
                  </a:gradFill>
                  <a:latin typeface="Calibri" panose="020F0502020204030204" pitchFamily="34" charset="0"/>
                </a:rPr>
                <a:t>Page One</a:t>
              </a:r>
              <a:endParaRPr lang="zh-CN" altLang="en-US" sz="1600" b="1" dirty="0">
                <a:gradFill>
                  <a:gsLst>
                    <a:gs pos="0">
                      <a:schemeClr val="accent1">
                        <a:lumMod val="60000"/>
                        <a:lumOff val="40000"/>
                      </a:schemeClr>
                    </a:gs>
                    <a:gs pos="60000">
                      <a:schemeClr val="accent1"/>
                    </a:gs>
                  </a:gsLst>
                  <a:lin ang="2700000" scaled="0"/>
                </a:gradFill>
                <a:latin typeface="Calibri" panose="020F0502020204030204" pitchFamily="34" charset="0"/>
              </a:endParaRPr>
            </a:p>
          </p:txBody>
        </p:sp>
        <p:sp>
          <p:nvSpPr>
            <p:cNvPr id="24" name="ïślîḑé">
              <a:extLst>
                <a:ext uri="{FF2B5EF4-FFF2-40B4-BE49-F238E27FC236}">
                  <a16:creationId xmlns:a16="http://schemas.microsoft.com/office/drawing/2014/main" id="{CBC052E6-D1A7-485D-9F69-59A639F6D93C}"/>
                </a:ext>
              </a:extLst>
            </p:cNvPr>
            <p:cNvSpPr txBox="1"/>
            <p:nvPr/>
          </p:nvSpPr>
          <p:spPr>
            <a:xfrm>
              <a:off x="2923248" y="1426183"/>
              <a:ext cx="4177272" cy="1102366"/>
            </a:xfrm>
            <a:prstGeom prst="rect">
              <a:avLst/>
            </a:prstGeom>
            <a:noFill/>
          </p:spPr>
          <p:txBody>
            <a:bodyPr wrap="square" rtlCol="0">
              <a:spAutoFit/>
            </a:bodyPr>
            <a:lstStyle/>
            <a:p>
              <a:pPr algn="just">
                <a:lnSpc>
                  <a:spcPct val="120000"/>
                </a:lnSpc>
              </a:pPr>
              <a:r>
                <a:rPr lang="zh-CN" altLang="en-US"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此页面</a:t>
              </a:r>
              <a:r>
                <a:rPr lang="zh-CN" altLang="zh-CN" sz="1400" dirty="0">
                  <a:solidFill>
                    <a:srgbClr val="0D0D0D"/>
                  </a:solidFill>
                  <a:effectLst/>
                  <a:highlight>
                    <a:srgbClr val="FFFFFF"/>
                  </a:highlight>
                  <a:latin typeface="Segoe UI" panose="020B0502040204020203" pitchFamily="34" charset="0"/>
                  <a:ea typeface="宋体" panose="02010600030101010101" pitchFamily="2" charset="-122"/>
                  <a:cs typeface="Segoe UI" panose="020B0502040204020203" pitchFamily="34" charset="0"/>
                </a:rPr>
                <a:t>以走马灯的形式展示了数据集获取地点。紧接着，我们提供了关于水质检测的关键指标，包括温度、溶氧量、</a:t>
              </a:r>
              <a:r>
                <a:rPr lang="en-US" altLang="zh-CN" sz="1400" dirty="0">
                  <a:solidFill>
                    <a:srgbClr val="0D0D0D"/>
                  </a:solidFill>
                  <a:effectLst/>
                  <a:highlight>
                    <a:srgbClr val="FFFFFF"/>
                  </a:highlight>
                  <a:latin typeface="Segoe UI" panose="020B0502040204020203" pitchFamily="34" charset="0"/>
                  <a:ea typeface="宋体" panose="02010600030101010101" pitchFamily="2" charset="-122"/>
                </a:rPr>
                <a:t>PH</a:t>
              </a:r>
              <a:r>
                <a:rPr lang="zh-CN" altLang="zh-CN" sz="1400" dirty="0">
                  <a:solidFill>
                    <a:srgbClr val="0D0D0D"/>
                  </a:solidFill>
                  <a:effectLst/>
                  <a:highlight>
                    <a:srgbClr val="FFFFFF"/>
                  </a:highlight>
                  <a:latin typeface="Segoe UI" panose="020B0502040204020203" pitchFamily="34" charset="0"/>
                  <a:ea typeface="宋体" panose="02010600030101010101" pitchFamily="2" charset="-122"/>
                  <a:cs typeface="Segoe UI" panose="020B0502040204020203" pitchFamily="34" charset="0"/>
                </a:rPr>
                <a:t>值、导电率、生化需氧量、硝酸盐和亚硝酸盐的平均值，以及粪大肠菌和总大肠菌等八大特征。</a:t>
              </a:r>
              <a:endParaRPr lang="en-US" altLang="zh-CN" sz="700" dirty="0">
                <a:solidFill>
                  <a:schemeClr val="tx1">
                    <a:lumMod val="85000"/>
                    <a:lumOff val="15000"/>
                    <a:alpha val="50000"/>
                  </a:schemeClr>
                </a:solidFill>
                <a:latin typeface="Calibri" panose="020F0502020204030204" pitchFamily="34" charset="0"/>
              </a:endParaRPr>
            </a:p>
          </p:txBody>
        </p:sp>
        <p:sp>
          <p:nvSpPr>
            <p:cNvPr id="26" name="ïṩļîḓè">
              <a:extLst>
                <a:ext uri="{FF2B5EF4-FFF2-40B4-BE49-F238E27FC236}">
                  <a16:creationId xmlns:a16="http://schemas.microsoft.com/office/drawing/2014/main" id="{A11188AE-5A56-439C-BD26-4D2B34C262E1}"/>
                </a:ext>
              </a:extLst>
            </p:cNvPr>
            <p:cNvSpPr txBox="1"/>
            <p:nvPr/>
          </p:nvSpPr>
          <p:spPr>
            <a:xfrm>
              <a:off x="1343472" y="4731266"/>
              <a:ext cx="1121532" cy="273558"/>
            </a:xfrm>
            <a:prstGeom prst="rect">
              <a:avLst/>
            </a:prstGeom>
            <a:noFill/>
          </p:spPr>
          <p:txBody>
            <a:bodyPr wrap="square" rtlCol="0">
              <a:spAutoFit/>
            </a:bodyPr>
            <a:lstStyle/>
            <a:p>
              <a:r>
                <a:rPr lang="en-US" altLang="zh-CN" sz="1600" b="1" dirty="0">
                  <a:gradFill>
                    <a:gsLst>
                      <a:gs pos="0">
                        <a:schemeClr val="accent3">
                          <a:lumMod val="60000"/>
                          <a:lumOff val="40000"/>
                        </a:schemeClr>
                      </a:gs>
                      <a:gs pos="60000">
                        <a:schemeClr val="accent3"/>
                      </a:gs>
                    </a:gsLst>
                    <a:lin ang="2700000" scaled="0"/>
                  </a:gradFill>
                  <a:latin typeface="Calibri" panose="020F0502020204030204" pitchFamily="34" charset="0"/>
                </a:rPr>
                <a:t>Page Three</a:t>
              </a:r>
              <a:endParaRPr lang="zh-CN" altLang="en-US" sz="1600" b="1" dirty="0">
                <a:gradFill>
                  <a:gsLst>
                    <a:gs pos="0">
                      <a:schemeClr val="accent3">
                        <a:lumMod val="60000"/>
                        <a:lumOff val="40000"/>
                      </a:schemeClr>
                    </a:gs>
                    <a:gs pos="60000">
                      <a:schemeClr val="accent3"/>
                    </a:gs>
                  </a:gsLst>
                  <a:lin ang="2700000" scaled="0"/>
                </a:gradFill>
                <a:latin typeface="Calibri" panose="020F0502020204030204" pitchFamily="34" charset="0"/>
              </a:endParaRPr>
            </a:p>
          </p:txBody>
        </p:sp>
        <p:sp>
          <p:nvSpPr>
            <p:cNvPr id="28" name="ïS1îḑe">
              <a:extLst>
                <a:ext uri="{FF2B5EF4-FFF2-40B4-BE49-F238E27FC236}">
                  <a16:creationId xmlns:a16="http://schemas.microsoft.com/office/drawing/2014/main" id="{2C1C307F-7A1D-4958-A317-535CA4F28FCD}"/>
                </a:ext>
              </a:extLst>
            </p:cNvPr>
            <p:cNvSpPr txBox="1"/>
            <p:nvPr/>
          </p:nvSpPr>
          <p:spPr>
            <a:xfrm>
              <a:off x="1322842" y="5089699"/>
              <a:ext cx="5472608" cy="1098222"/>
            </a:xfrm>
            <a:prstGeom prst="rect">
              <a:avLst/>
            </a:prstGeom>
            <a:noFill/>
          </p:spPr>
          <p:txBody>
            <a:bodyPr wrap="square" rtlCol="0">
              <a:spAutoFit/>
            </a:bodyPr>
            <a:lstStyle/>
            <a:p>
              <a:pPr algn="just">
                <a:lnSpc>
                  <a:spcPct val="120000"/>
                </a:lnSpc>
              </a:pPr>
              <a:r>
                <a:rPr lang="zh-CN" altLang="zh-CN"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页面下方展示了</a:t>
              </a:r>
              <a:r>
                <a:rPr lang="zh-CN" altLang="en-US"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各种机器学习模型</a:t>
              </a:r>
              <a:r>
                <a:rPr lang="zh-CN" altLang="zh-CN"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算法对过采样处理后的数据进行训练的功能。用户可以通过对不同</a:t>
              </a:r>
              <a:r>
                <a:rPr lang="zh-CN" altLang="en-US"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超参数</a:t>
              </a:r>
              <a:r>
                <a:rPr lang="zh-CN" altLang="zh-CN"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进行训练，并根据交叉验证集的准确率选择最优</a:t>
              </a:r>
              <a:r>
                <a:rPr lang="en-US" altLang="zh-CN"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K</a:t>
              </a:r>
              <a:r>
                <a:rPr lang="zh-CN" altLang="zh-CN"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值。页面上可视化展示了不同</a:t>
              </a:r>
              <a:r>
                <a:rPr lang="zh-CN" altLang="en-US"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超参数</a:t>
              </a:r>
              <a:r>
                <a:rPr lang="zh-CN" altLang="zh-CN"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下的模型准确率，并显示了最优</a:t>
              </a:r>
              <a:r>
                <a:rPr lang="zh-CN" altLang="en-US"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超参数</a:t>
              </a:r>
              <a:r>
                <a:rPr lang="zh-CN" altLang="zh-CN"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下模型的精确率、召回率以及</a:t>
              </a:r>
              <a:r>
                <a:rPr lang="en-US" altLang="zh-CN"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F1</a:t>
              </a:r>
              <a:r>
                <a:rPr lang="zh-CN" altLang="zh-CN"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rPr>
                <a:t>得分的柱状图，以便了解模型最终的训练性能。</a:t>
              </a:r>
              <a:endParaRPr lang="en-US" altLang="zh-CN" sz="14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endParaRPr>
            </a:p>
          </p:txBody>
        </p:sp>
        <p:sp>
          <p:nvSpPr>
            <p:cNvPr id="30" name="iś1îḋe">
              <a:extLst>
                <a:ext uri="{FF2B5EF4-FFF2-40B4-BE49-F238E27FC236}">
                  <a16:creationId xmlns:a16="http://schemas.microsoft.com/office/drawing/2014/main" id="{66515748-4D94-40EE-B3AA-AE1493A21BD4}"/>
                </a:ext>
              </a:extLst>
            </p:cNvPr>
            <p:cNvSpPr txBox="1"/>
            <p:nvPr/>
          </p:nvSpPr>
          <p:spPr>
            <a:xfrm>
              <a:off x="5414960" y="2879378"/>
              <a:ext cx="1187778" cy="273558"/>
            </a:xfrm>
            <a:prstGeom prst="rect">
              <a:avLst/>
            </a:prstGeom>
            <a:noFill/>
          </p:spPr>
          <p:txBody>
            <a:bodyPr wrap="square" rtlCol="0">
              <a:spAutoFit/>
            </a:bodyPr>
            <a:lstStyle/>
            <a:p>
              <a:pPr algn="ctr"/>
              <a:r>
                <a:rPr lang="en-US" altLang="zh-CN" sz="1600" b="1" dirty="0">
                  <a:gradFill>
                    <a:gsLst>
                      <a:gs pos="0">
                        <a:schemeClr val="accent6">
                          <a:lumMod val="60000"/>
                          <a:lumOff val="40000"/>
                        </a:schemeClr>
                      </a:gs>
                      <a:gs pos="60000">
                        <a:schemeClr val="accent6"/>
                      </a:gs>
                    </a:gsLst>
                    <a:lin ang="2700000" scaled="0"/>
                  </a:gradFill>
                  <a:latin typeface="Calibri" panose="020F0502020204030204" pitchFamily="34" charset="0"/>
                </a:rPr>
                <a:t>Page Two</a:t>
              </a:r>
              <a:endParaRPr lang="zh-CN" altLang="en-US" sz="1600" b="1" dirty="0">
                <a:gradFill>
                  <a:gsLst>
                    <a:gs pos="0">
                      <a:schemeClr val="accent6">
                        <a:lumMod val="60000"/>
                        <a:lumOff val="40000"/>
                      </a:schemeClr>
                    </a:gs>
                    <a:gs pos="60000">
                      <a:schemeClr val="accent6"/>
                    </a:gs>
                  </a:gsLst>
                  <a:lin ang="2700000" scaled="0"/>
                </a:gradFill>
                <a:latin typeface="Calibri" panose="020F0502020204030204" pitchFamily="34" charset="0"/>
              </a:endParaRPr>
            </a:p>
          </p:txBody>
        </p:sp>
        <p:sp>
          <p:nvSpPr>
            <p:cNvPr id="32" name="íŝḻïďê">
              <a:extLst>
                <a:ext uri="{FF2B5EF4-FFF2-40B4-BE49-F238E27FC236}">
                  <a16:creationId xmlns:a16="http://schemas.microsoft.com/office/drawing/2014/main" id="{5EC1EC1F-D48A-4BA0-8FF4-1DBA4063C3D4}"/>
                </a:ext>
              </a:extLst>
            </p:cNvPr>
            <p:cNvSpPr txBox="1"/>
            <p:nvPr/>
          </p:nvSpPr>
          <p:spPr>
            <a:xfrm>
              <a:off x="5519936" y="3255883"/>
              <a:ext cx="5616625" cy="889322"/>
            </a:xfrm>
            <a:prstGeom prst="rect">
              <a:avLst/>
            </a:prstGeom>
            <a:noFill/>
          </p:spPr>
          <p:txBody>
            <a:bodyPr wrap="square" rtlCol="0">
              <a:spAutoFit/>
            </a:bodyPr>
            <a:lstStyle/>
            <a:p>
              <a:pPr algn="just">
                <a:lnSpc>
                  <a:spcPct val="120000"/>
                </a:lnSpc>
              </a:pPr>
              <a:r>
                <a:rPr lang="zh-CN" altLang="en-US" sz="1400" dirty="0">
                  <a:solidFill>
                    <a:srgbClr val="0D0D0D"/>
                  </a:solidFill>
                  <a:highlight>
                    <a:srgbClr val="FFFFFF"/>
                  </a:highlight>
                  <a:latin typeface="Times New Roman" panose="02020603050405020304" pitchFamily="18" charset="0"/>
                  <a:ea typeface="宋体" panose="02010600030101010101" pitchFamily="2" charset="-122"/>
                  <a:cs typeface="Segoe UI" panose="020B0502040204020203" pitchFamily="34" charset="0"/>
                </a:rPr>
                <a:t>此</a:t>
              </a:r>
              <a:r>
                <a:rPr lang="zh-CN" altLang="zh-CN" sz="1400" dirty="0">
                  <a:solidFill>
                    <a:srgbClr val="0D0D0D"/>
                  </a:solidFill>
                  <a:highlight>
                    <a:srgbClr val="FFFFFF"/>
                  </a:highlight>
                  <a:latin typeface="Times New Roman" panose="02020603050405020304" pitchFamily="18" charset="0"/>
                  <a:ea typeface="宋体" panose="02010600030101010101" pitchFamily="2" charset="-122"/>
                  <a:cs typeface="Segoe UI" panose="020B0502040204020203" pitchFamily="34" charset="0"/>
                </a:rPr>
                <a:t>页面展示了数据过采样功能，提供了两个按钮，分别实现了</a:t>
              </a:r>
              <a:r>
                <a:rPr lang="en-US" altLang="zh-CN" sz="1400" dirty="0">
                  <a:solidFill>
                    <a:srgbClr val="0D0D0D"/>
                  </a:solidFill>
                  <a:highlight>
                    <a:srgbClr val="FFFFFF"/>
                  </a:highlight>
                  <a:latin typeface="Times New Roman" panose="02020603050405020304" pitchFamily="18" charset="0"/>
                  <a:ea typeface="宋体" panose="02010600030101010101" pitchFamily="2" charset="-122"/>
                  <a:cs typeface="Segoe UI" panose="020B0502040204020203" pitchFamily="34" charset="0"/>
                </a:rPr>
                <a:t>ADASYN</a:t>
              </a:r>
              <a:r>
                <a:rPr lang="zh-CN" altLang="zh-CN" sz="1400" dirty="0">
                  <a:solidFill>
                    <a:srgbClr val="0D0D0D"/>
                  </a:solidFill>
                  <a:highlight>
                    <a:srgbClr val="FFFFFF"/>
                  </a:highlight>
                  <a:latin typeface="Times New Roman" panose="02020603050405020304" pitchFamily="18" charset="0"/>
                  <a:ea typeface="宋体" panose="02010600030101010101" pitchFamily="2" charset="-122"/>
                  <a:cs typeface="Segoe UI" panose="020B0502040204020203" pitchFamily="34" charset="0"/>
                </a:rPr>
                <a:t>和</a:t>
              </a:r>
              <a:r>
                <a:rPr lang="en-US" altLang="zh-CN" sz="1400" dirty="0">
                  <a:solidFill>
                    <a:srgbClr val="0D0D0D"/>
                  </a:solidFill>
                  <a:highlight>
                    <a:srgbClr val="FFFFFF"/>
                  </a:highlight>
                  <a:latin typeface="Times New Roman" panose="02020603050405020304" pitchFamily="18" charset="0"/>
                  <a:ea typeface="宋体" panose="02010600030101010101" pitchFamily="2" charset="-122"/>
                  <a:cs typeface="Segoe UI" panose="020B0502040204020203" pitchFamily="34" charset="0"/>
                </a:rPr>
                <a:t>SMOTE</a:t>
              </a:r>
              <a:r>
                <a:rPr lang="zh-CN" altLang="zh-CN" sz="1400" dirty="0">
                  <a:solidFill>
                    <a:srgbClr val="0D0D0D"/>
                  </a:solidFill>
                  <a:highlight>
                    <a:srgbClr val="FFFFFF"/>
                  </a:highlight>
                  <a:latin typeface="Times New Roman" panose="02020603050405020304" pitchFamily="18" charset="0"/>
                  <a:ea typeface="宋体" panose="02010600030101010101" pitchFamily="2" charset="-122"/>
                  <a:cs typeface="Segoe UI" panose="020B0502040204020203" pitchFamily="34" charset="0"/>
                </a:rPr>
                <a:t>算法的功能。在页面下方展示了处理前后的数据分布情况，其中，</a:t>
              </a:r>
              <a:r>
                <a:rPr lang="en-US" altLang="zh-CN" sz="1400" dirty="0">
                  <a:solidFill>
                    <a:srgbClr val="0D0D0D"/>
                  </a:solidFill>
                  <a:highlight>
                    <a:srgbClr val="FFFFFF"/>
                  </a:highlight>
                  <a:latin typeface="Times New Roman" panose="02020603050405020304" pitchFamily="18" charset="0"/>
                  <a:ea typeface="宋体" panose="02010600030101010101" pitchFamily="2" charset="-122"/>
                  <a:cs typeface="Segoe UI" panose="020B0502040204020203" pitchFamily="34" charset="0"/>
                </a:rPr>
                <a:t>0</a:t>
              </a:r>
              <a:r>
                <a:rPr lang="zh-CN" altLang="zh-CN" sz="1400" dirty="0">
                  <a:solidFill>
                    <a:srgbClr val="0D0D0D"/>
                  </a:solidFill>
                  <a:highlight>
                    <a:srgbClr val="FFFFFF"/>
                  </a:highlight>
                  <a:latin typeface="Times New Roman" panose="02020603050405020304" pitchFamily="18" charset="0"/>
                  <a:ea typeface="宋体" panose="02010600030101010101" pitchFamily="2" charset="-122"/>
                  <a:cs typeface="Segoe UI" panose="020B0502040204020203" pitchFamily="34" charset="0"/>
                </a:rPr>
                <a:t>表示不符合优质水源指标的数据数量，而</a:t>
              </a:r>
              <a:r>
                <a:rPr lang="en-US" altLang="zh-CN" sz="1400" dirty="0">
                  <a:solidFill>
                    <a:srgbClr val="0D0D0D"/>
                  </a:solidFill>
                  <a:highlight>
                    <a:srgbClr val="FFFFFF"/>
                  </a:highlight>
                  <a:latin typeface="Times New Roman" panose="02020603050405020304" pitchFamily="18" charset="0"/>
                  <a:ea typeface="宋体" panose="02010600030101010101" pitchFamily="2" charset="-122"/>
                  <a:cs typeface="Segoe UI" panose="020B0502040204020203" pitchFamily="34" charset="0"/>
                </a:rPr>
                <a:t>1</a:t>
              </a:r>
              <a:r>
                <a:rPr lang="zh-CN" altLang="zh-CN" sz="1400" dirty="0">
                  <a:solidFill>
                    <a:srgbClr val="0D0D0D"/>
                  </a:solidFill>
                  <a:highlight>
                    <a:srgbClr val="FFFFFF"/>
                  </a:highlight>
                  <a:latin typeface="Times New Roman" panose="02020603050405020304" pitchFamily="18" charset="0"/>
                  <a:ea typeface="宋体" panose="02010600030101010101" pitchFamily="2" charset="-122"/>
                  <a:cs typeface="Segoe UI" panose="020B0502040204020203" pitchFamily="34" charset="0"/>
                </a:rPr>
                <a:t>表示所有指标达标优质水源范围的数据数量。</a:t>
              </a:r>
              <a:endParaRPr lang="en-US" altLang="zh-CN" sz="1400" dirty="0">
                <a:solidFill>
                  <a:srgbClr val="0D0D0D"/>
                </a:solidFill>
                <a:highlight>
                  <a:srgbClr val="FFFFFF"/>
                </a:highlight>
                <a:latin typeface="Times New Roman" panose="02020603050405020304" pitchFamily="18" charset="0"/>
                <a:ea typeface="宋体" panose="02010600030101010101" pitchFamily="2" charset="-122"/>
                <a:cs typeface="Segoe UI" panose="020B0502040204020203" pitchFamily="34" charset="0"/>
              </a:endParaRPr>
            </a:p>
          </p:txBody>
        </p:sp>
        <p:sp>
          <p:nvSpPr>
            <p:cNvPr id="36" name="ïSlíḍé">
              <a:extLst>
                <a:ext uri="{FF2B5EF4-FFF2-40B4-BE49-F238E27FC236}">
                  <a16:creationId xmlns:a16="http://schemas.microsoft.com/office/drawing/2014/main" id="{219A488A-7EBF-4323-AD85-78757752A54F}"/>
                </a:ext>
              </a:extLst>
            </p:cNvPr>
            <p:cNvSpPr txBox="1"/>
            <p:nvPr/>
          </p:nvSpPr>
          <p:spPr>
            <a:xfrm>
              <a:off x="491946" y="1658028"/>
              <a:ext cx="2198524" cy="373033"/>
            </a:xfrm>
            <a:prstGeom prst="rect">
              <a:avLst/>
            </a:prstGeom>
            <a:noFill/>
          </p:spPr>
          <p:txBody>
            <a:bodyPr wrap="square" rtlCol="0">
              <a:spAutoFit/>
            </a:bodyPr>
            <a:lstStyle/>
            <a:p>
              <a:r>
                <a:rPr lang="zh-CN" altLang="en-US" sz="2400" b="1" dirty="0">
                  <a:solidFill>
                    <a:schemeClr val="bg1"/>
                  </a:solidFill>
                  <a:latin typeface="Calibri" panose="020F0502020204030204" pitchFamily="34" charset="0"/>
                </a:rPr>
                <a:t>前端页面展示</a:t>
              </a:r>
              <a:endParaRPr lang="en-US" altLang="zh-CN" sz="2400" b="1" dirty="0">
                <a:solidFill>
                  <a:schemeClr val="accent4"/>
                </a:solidFill>
                <a:latin typeface="Calibri" panose="020F0502020204030204" pitchFamily="34" charset="0"/>
              </a:endParaRPr>
            </a:p>
          </p:txBody>
        </p:sp>
      </p:grpSp>
      <p:pic>
        <p:nvPicPr>
          <p:cNvPr id="13" name="图片 12" descr="图表&#10;&#10;描述已自动生成">
            <a:extLst>
              <a:ext uri="{FF2B5EF4-FFF2-40B4-BE49-F238E27FC236}">
                <a16:creationId xmlns:a16="http://schemas.microsoft.com/office/drawing/2014/main" id="{C360C394-BD17-B5E9-3F11-588E8A5DA47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6186" y="2427823"/>
            <a:ext cx="4528219" cy="2117089"/>
          </a:xfrm>
          <a:prstGeom prst="roundRect">
            <a:avLst>
              <a:gd name="adj" fmla="val 8851"/>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4" name="图片 13">
            <a:extLst>
              <a:ext uri="{FF2B5EF4-FFF2-40B4-BE49-F238E27FC236}">
                <a16:creationId xmlns:a16="http://schemas.microsoft.com/office/drawing/2014/main" id="{A1D46ED4-35DB-E09D-4F39-C609CE300DC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80105" y="332656"/>
            <a:ext cx="4144487" cy="2065237"/>
          </a:xfrm>
          <a:prstGeom prst="roundRect">
            <a:avLst>
              <a:gd name="adj" fmla="val 10516"/>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5" name="图片 14" descr="图表&#10;&#10;描述已自动生成">
            <a:extLst>
              <a:ext uri="{FF2B5EF4-FFF2-40B4-BE49-F238E27FC236}">
                <a16:creationId xmlns:a16="http://schemas.microsoft.com/office/drawing/2014/main" id="{33B19B51-2EA8-347F-3391-D1262B9C861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36476" y="4711120"/>
            <a:ext cx="4397048" cy="1991051"/>
          </a:xfrm>
          <a:prstGeom prst="roundRect">
            <a:avLst>
              <a:gd name="adj" fmla="val 7063"/>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6" name="图片 15">
            <a:extLst>
              <a:ext uri="{FF2B5EF4-FFF2-40B4-BE49-F238E27FC236}">
                <a16:creationId xmlns:a16="http://schemas.microsoft.com/office/drawing/2014/main" id="{4750F7A3-1D4B-9C7A-71DF-AAE8F27CD868}"/>
              </a:ext>
            </a:extLst>
          </p:cNvPr>
          <p:cNvPicPr>
            <a:picLocks noChangeAspect="1"/>
          </p:cNvPicPr>
          <p:nvPr/>
        </p:nvPicPr>
        <p:blipFill>
          <a:blip r:embed="rId7" cstate="print">
            <a:extLst>
              <a:ext uri="{28A0092B-C50C-407E-A947-70E740481C1C}">
                <a14:useLocalDpi xmlns:a14="http://schemas.microsoft.com/office/drawing/2010/main" val="0"/>
              </a:ext>
            </a:extLst>
          </a:blip>
          <a:srcRect t="23768"/>
          <a:stretch>
            <a:fillRect/>
          </a:stretch>
        </p:blipFill>
        <p:spPr>
          <a:xfrm>
            <a:off x="7073118" y="4671933"/>
            <a:ext cx="4523763" cy="2030238"/>
          </a:xfrm>
          <a:prstGeom prst="roundRect">
            <a:avLst>
              <a:gd name="adj" fmla="val 6420"/>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59354186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4" name="Shape1"/>
          <p:cNvSpPr/>
          <p:nvPr>
            <p:custDataLst>
              <p:tags r:id="rId2"/>
            </p:custDataLst>
          </p:nvPr>
        </p:nvSpPr>
        <p:spPr>
          <a:xfrm>
            <a:off x="0" y="0"/>
            <a:ext cx="5427980" cy="6858000"/>
          </a:xfrm>
          <a:prstGeom prst="rect">
            <a:avLst/>
          </a:prstGeom>
          <a:blipFill>
            <a:blip r:embed="rId7"/>
            <a:stretch>
              <a:fillRect l="-13173" r="-13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grpSp>
        <p:nvGrpSpPr>
          <p:cNvPr id="3" name="组合 2">
            <a:extLst>
              <a:ext uri="{FF2B5EF4-FFF2-40B4-BE49-F238E27FC236}">
                <a16:creationId xmlns:a16="http://schemas.microsoft.com/office/drawing/2014/main" id="{C4AB2923-1C2C-3BCF-B896-9CAA2A404D9D}"/>
              </a:ext>
            </a:extLst>
          </p:cNvPr>
          <p:cNvGrpSpPr/>
          <p:nvPr/>
        </p:nvGrpSpPr>
        <p:grpSpPr>
          <a:xfrm>
            <a:off x="362585" y="6162260"/>
            <a:ext cx="1103075" cy="298980"/>
            <a:chOff x="636904" y="5704425"/>
            <a:chExt cx="1389268" cy="376550"/>
          </a:xfrm>
        </p:grpSpPr>
        <p:sp>
          <p:nvSpPr>
            <p:cNvPr id="2" name="Rectangle 9"/>
            <p:cNvSpPr/>
            <p:nvPr/>
          </p:nvSpPr>
          <p:spPr>
            <a:xfrm>
              <a:off x="636904" y="5704425"/>
              <a:ext cx="1347580" cy="37655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lvl="0" algn="ctr">
                <a:buClrTx/>
                <a:buSzTx/>
                <a:buFontTx/>
              </a:pPr>
              <a:endParaRPr lang="id-ID">
                <a:latin typeface="微软雅黑" panose="020B0503020204020204" pitchFamily="34" charset="-122"/>
                <a:ea typeface="微软雅黑" panose="020B0503020204020204" pitchFamily="34" charset="-122"/>
                <a:sym typeface="+mn-ea"/>
              </a:endParaRPr>
            </a:p>
          </p:txBody>
        </p:sp>
        <p:sp>
          <p:nvSpPr>
            <p:cNvPr id="5" name="装饰文本"/>
            <p:cNvSpPr txBox="1"/>
            <p:nvPr/>
          </p:nvSpPr>
          <p:spPr>
            <a:xfrm>
              <a:off x="678592" y="5786102"/>
              <a:ext cx="1347580" cy="21319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id-ID" sz="500" spc="400">
                  <a:solidFill>
                    <a:schemeClr val="tx2"/>
                  </a:solidFill>
                  <a:uFillTx/>
                  <a:latin typeface="微软雅黑" panose="020B0503020204020204" pitchFamily="34" charset="-122"/>
                  <a:ea typeface="微软雅黑" panose="020B0503020204020204" pitchFamily="34" charset="-122"/>
                  <a:sym typeface="思源黑体 CN" panose="020B0500000000000000" pitchFamily="34" charset="-122"/>
                </a:rPr>
                <a:t>VIEW MORE</a:t>
              </a:r>
            </a:p>
          </p:txBody>
        </p:sp>
      </p:grpSp>
      <p:sp>
        <p:nvSpPr>
          <p:cNvPr id="6" name="Text1">
            <a:extLst>
              <a:ext uri="{FF2B5EF4-FFF2-40B4-BE49-F238E27FC236}">
                <a16:creationId xmlns:a16="http://schemas.microsoft.com/office/drawing/2014/main" id="{7CEA9FA9-C5F7-6644-4C56-64DF4713D5A1}"/>
              </a:ext>
            </a:extLst>
          </p:cNvPr>
          <p:cNvSpPr txBox="1"/>
          <p:nvPr>
            <p:custDataLst>
              <p:tags r:id="rId3"/>
            </p:custDataLst>
          </p:nvPr>
        </p:nvSpPr>
        <p:spPr>
          <a:xfrm>
            <a:off x="5757545" y="396760"/>
            <a:ext cx="6081174" cy="1316910"/>
          </a:xfrm>
          <a:prstGeom prst="rect">
            <a:avLst/>
          </a:prstGeom>
          <a:noFill/>
        </p:spPr>
        <p:txBody>
          <a:bodyPr wrap="square" rtlCol="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zh-CN" altLang="en-US" sz="3200" b="1" dirty="0">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后端框架</a:t>
            </a:r>
            <a:endParaRPr lang="en-US" altLang="zh-CN" sz="3200" b="1" noProof="0" dirty="0">
              <a:ln>
                <a:noFill/>
              </a:ln>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
        <p:nvSpPr>
          <p:cNvPr id="7" name="Text2">
            <a:extLst>
              <a:ext uri="{FF2B5EF4-FFF2-40B4-BE49-F238E27FC236}">
                <a16:creationId xmlns:a16="http://schemas.microsoft.com/office/drawing/2014/main" id="{133F89A4-BABC-1A3F-3287-E2DE95B9FC77}"/>
              </a:ext>
            </a:extLst>
          </p:cNvPr>
          <p:cNvSpPr txBox="1"/>
          <p:nvPr>
            <p:custDataLst>
              <p:tags r:id="rId4"/>
            </p:custDataLst>
          </p:nvPr>
        </p:nvSpPr>
        <p:spPr>
          <a:xfrm>
            <a:off x="5757371" y="1893783"/>
            <a:ext cx="6081174" cy="4333328"/>
          </a:xfrm>
          <a:prstGeom prst="rect">
            <a:avLst/>
          </a:prstGeom>
          <a:noFill/>
          <a:ln>
            <a:noFill/>
          </a:ln>
        </p:spPr>
        <p:txBody>
          <a:bodyPr spcFirstLastPara="1" wrap="square" lIns="60950" tIns="30466" rIns="60950" bIns="30466" anchor="t" anchorCtr="0">
            <a:normAutofit fontScale="925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50000"/>
              </a:lnSpc>
              <a:spcAft>
                <a:spcPts val="600"/>
              </a:spcAft>
              <a:buClrTx/>
              <a:buSzTx/>
              <a:buFontTx/>
              <a:buNone/>
              <a:defRPr/>
            </a:pPr>
            <a:r>
              <a:rPr lang="en-US" altLang="zh-CN" sz="16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rPr>
              <a:t>Django</a:t>
            </a:r>
            <a:r>
              <a:rPr lang="zh-CN" altLang="en-US" sz="16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rPr>
              <a:t>后端框架</a:t>
            </a:r>
            <a:endParaRPr kumimoji="0" lang="en-US" altLang="zh-CN"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marR="0" lvl="0" indent="-171450" algn="just" defTabSz="914400" rtl="0" eaLnBrk="1" fontAlgn="auto" latinLnBrk="0" hangingPunct="1">
              <a:lnSpc>
                <a:spcPct val="160000"/>
              </a:lnSpc>
              <a:spcBef>
                <a:spcPts val="600"/>
              </a:spcBef>
              <a:spcAft>
                <a:spcPts val="600"/>
              </a:spcAft>
              <a:buClrTx/>
              <a:buSzTx/>
              <a:buFont typeface="Arial" panose="020B0604020202020204" pitchFamily="34" charset="0"/>
              <a:buChar char="•"/>
              <a:defRPr/>
            </a:pP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后端使用 </a:t>
            </a:r>
            <a:r>
              <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Django </a:t>
            </a: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框架实现后端业务逻辑，采用 </a:t>
            </a:r>
            <a:r>
              <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MVC</a:t>
            </a: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a:t>
            </a:r>
            <a:r>
              <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Model-View-Controller</a:t>
            </a: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）架构模式，将应用程序分为模型、视图和控制器三层。</a:t>
            </a:r>
            <a:endPar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marR="0" lvl="0" indent="-171450" algn="just" defTabSz="914400" rtl="0" eaLnBrk="1" fontAlgn="auto" latinLnBrk="0" hangingPunct="1">
              <a:lnSpc>
                <a:spcPct val="160000"/>
              </a:lnSpc>
              <a:spcBef>
                <a:spcPts val="600"/>
              </a:spcBef>
              <a:spcAft>
                <a:spcPts val="600"/>
              </a:spcAft>
              <a:buClrTx/>
              <a:buSzTx/>
              <a:buFont typeface="Arial" panose="020B0604020202020204" pitchFamily="34" charset="0"/>
              <a:buChar char="•"/>
              <a:defRPr/>
            </a:pP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在后端实现自适应过采样算法（</a:t>
            </a:r>
            <a:r>
              <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ADASYN</a:t>
            </a: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）和 </a:t>
            </a:r>
            <a:r>
              <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SMOTE </a:t>
            </a: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算法，提供前端接口，对上传的文件进行过采样处理，以解决数据不平衡问题。</a:t>
            </a:r>
            <a:endPar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marR="0" lvl="0" indent="-171450" algn="just" defTabSz="914400" rtl="0" eaLnBrk="1" fontAlgn="auto" latinLnBrk="0" hangingPunct="1">
              <a:lnSpc>
                <a:spcPct val="160000"/>
              </a:lnSpc>
              <a:spcBef>
                <a:spcPts val="600"/>
              </a:spcBef>
              <a:spcAft>
                <a:spcPts val="600"/>
              </a:spcAft>
              <a:buClrTx/>
              <a:buSzTx/>
              <a:buFont typeface="Arial" panose="020B0604020202020204" pitchFamily="34" charset="0"/>
              <a:buChar char="•"/>
              <a:defRPr/>
            </a:pP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后端通过调用相应的机器学习库，对经过过采样处理的数据进行训练，并提供接口供前端调用进行数据预测和分析。</a:t>
            </a:r>
            <a:endPar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marR="0" lvl="0" indent="-171450" algn="just" defTabSz="914400" rtl="0" eaLnBrk="1" fontAlgn="auto" latinLnBrk="0" hangingPunct="1">
              <a:lnSpc>
                <a:spcPct val="160000"/>
              </a:lnSpc>
              <a:spcBef>
                <a:spcPts val="600"/>
              </a:spcBef>
              <a:spcAft>
                <a:spcPts val="600"/>
              </a:spcAft>
              <a:buClrTx/>
              <a:buSzTx/>
              <a:buFont typeface="Arial" panose="020B0604020202020204" pitchFamily="34" charset="0"/>
              <a:buChar char="•"/>
              <a:defRPr/>
            </a:pP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在 </a:t>
            </a:r>
            <a:r>
              <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Django </a:t>
            </a: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中，路由功能由 </a:t>
            </a:r>
            <a:r>
              <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URL </a:t>
            </a: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配置和视图函数组成，</a:t>
            </a:r>
            <a:r>
              <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URL </a:t>
            </a: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配置定义了 </a:t>
            </a:r>
            <a:r>
              <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URL </a:t>
            </a: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和视图函数之间的映射关系，视图函数则负责处理用户请求并返回相应的响应。总体来说，</a:t>
            </a:r>
            <a:r>
              <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Django</a:t>
            </a: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可以有效的为前端提供</a:t>
            </a:r>
            <a:r>
              <a:rPr kumimoji="0" lang="en-US" altLang="zh-CN"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python</a:t>
            </a:r>
            <a:r>
              <a:rPr kumimoji="0" lang="zh-CN" altLang="en-US" sz="14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算法接口后端架构设计旨在实现系统的业务逻辑和数据处理功能，保证系统的稳定性和可扩展性。</a:t>
            </a:r>
          </a:p>
        </p:txBody>
      </p:sp>
    </p:spTree>
    <p:custDataLst>
      <p:tags r:id="rId1"/>
    </p:custDataLst>
    <p:extLst>
      <p:ext uri="{BB962C8B-B14F-4D97-AF65-F5344CB8AC3E}">
        <p14:creationId xmlns:p14="http://schemas.microsoft.com/office/powerpoint/2010/main" val="572674323"/>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hape3">
            <a:extLst>
              <a:ext uri="{FF2B5EF4-FFF2-40B4-BE49-F238E27FC236}">
                <a16:creationId xmlns:a16="http://schemas.microsoft.com/office/drawing/2014/main" id="{378B5D51-B3F7-4E20-E1AB-38F6ACE65126}"/>
              </a:ext>
            </a:extLst>
          </p:cNvPr>
          <p:cNvSpPr/>
          <p:nvPr>
            <p:custDataLst>
              <p:tags r:id="rId2"/>
            </p:custDataLst>
          </p:nvPr>
        </p:nvSpPr>
        <p:spPr>
          <a:xfrm>
            <a:off x="0" y="-99392"/>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cxnSp>
        <p:nvCxnSpPr>
          <p:cNvPr id="11" name="Shape13"/>
          <p:cNvCxnSpPr/>
          <p:nvPr/>
        </p:nvCxnSpPr>
        <p:spPr>
          <a:xfrm flipH="1">
            <a:off x="442805" y="3860126"/>
            <a:ext cx="0" cy="1874026"/>
          </a:xfrm>
          <a:prstGeom prst="line">
            <a:avLst/>
          </a:prstGeom>
          <a:ln>
            <a:gradFill>
              <a:gsLst>
                <a:gs pos="0">
                  <a:schemeClr val="accent1">
                    <a:alpha val="60000"/>
                  </a:schemeClr>
                </a:gs>
                <a:gs pos="60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2" name="Shape14"/>
          <p:cNvCxnSpPr/>
          <p:nvPr/>
        </p:nvCxnSpPr>
        <p:spPr>
          <a:xfrm flipH="1">
            <a:off x="4436533" y="2070632"/>
            <a:ext cx="0" cy="1874026"/>
          </a:xfrm>
          <a:prstGeom prst="line">
            <a:avLst/>
          </a:prstGeom>
          <a:ln w="19050">
            <a:gradFill>
              <a:gsLst>
                <a:gs pos="0">
                  <a:schemeClr val="accent1"/>
                </a:gs>
                <a:gs pos="77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3" name="Shape15"/>
          <p:cNvCxnSpPr/>
          <p:nvPr/>
        </p:nvCxnSpPr>
        <p:spPr>
          <a:xfrm flipH="1">
            <a:off x="4237114" y="4287044"/>
            <a:ext cx="0" cy="1472932"/>
          </a:xfrm>
          <a:prstGeom prst="line">
            <a:avLst/>
          </a:prstGeom>
          <a:ln>
            <a:gradFill>
              <a:gsLst>
                <a:gs pos="1000">
                  <a:schemeClr val="accent1">
                    <a:alpha val="70000"/>
                  </a:schemeClr>
                </a:gs>
                <a:gs pos="76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6" name="Shape18"/>
          <p:cNvCxnSpPr/>
          <p:nvPr/>
        </p:nvCxnSpPr>
        <p:spPr>
          <a:xfrm flipH="1">
            <a:off x="8177218" y="2896174"/>
            <a:ext cx="0" cy="1874026"/>
          </a:xfrm>
          <a:prstGeom prst="line">
            <a:avLst/>
          </a:prstGeom>
          <a:ln w="22225">
            <a:gradFill>
              <a:gsLst>
                <a:gs pos="0">
                  <a:schemeClr val="accent1"/>
                </a:gs>
                <a:gs pos="57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7" name="Shape19"/>
          <p:cNvCxnSpPr/>
          <p:nvPr/>
        </p:nvCxnSpPr>
        <p:spPr>
          <a:xfrm flipH="1">
            <a:off x="4289777" y="3079095"/>
            <a:ext cx="0" cy="815284"/>
          </a:xfrm>
          <a:prstGeom prst="line">
            <a:avLst/>
          </a:prstGeom>
          <a:ln w="15875">
            <a:gradFill>
              <a:gsLst>
                <a:gs pos="0">
                  <a:schemeClr val="accent1">
                    <a:alpha val="40000"/>
                  </a:schemeClr>
                </a:gs>
                <a:gs pos="73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8" name="Shape20"/>
          <p:cNvCxnSpPr/>
          <p:nvPr/>
        </p:nvCxnSpPr>
        <p:spPr>
          <a:xfrm flipH="1">
            <a:off x="8256240" y="3524651"/>
            <a:ext cx="0" cy="815284"/>
          </a:xfrm>
          <a:prstGeom prst="line">
            <a:avLst/>
          </a:prstGeom>
          <a:ln w="15875">
            <a:gradFill>
              <a:gsLst>
                <a:gs pos="0">
                  <a:schemeClr val="accent1">
                    <a:alpha val="40000"/>
                  </a:schemeClr>
                </a:gs>
                <a:gs pos="73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9" name="Shape21"/>
          <p:cNvCxnSpPr/>
          <p:nvPr/>
        </p:nvCxnSpPr>
        <p:spPr>
          <a:xfrm flipH="1">
            <a:off x="8256240" y="5526777"/>
            <a:ext cx="0" cy="815284"/>
          </a:xfrm>
          <a:prstGeom prst="line">
            <a:avLst/>
          </a:prstGeom>
          <a:ln w="15875">
            <a:gradFill>
              <a:gsLst>
                <a:gs pos="0">
                  <a:schemeClr val="accent1">
                    <a:alpha val="40000"/>
                  </a:schemeClr>
                </a:gs>
                <a:gs pos="73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19" name="组合 18">
            <a:extLst>
              <a:ext uri="{FF2B5EF4-FFF2-40B4-BE49-F238E27FC236}">
                <a16:creationId xmlns:a16="http://schemas.microsoft.com/office/drawing/2014/main" id="{EEF4D87C-65E1-B458-9A06-14865A4B514E}"/>
              </a:ext>
            </a:extLst>
          </p:cNvPr>
          <p:cNvGrpSpPr/>
          <p:nvPr/>
        </p:nvGrpSpPr>
        <p:grpSpPr>
          <a:xfrm>
            <a:off x="442805" y="1340768"/>
            <a:ext cx="3665857" cy="4876286"/>
            <a:chOff x="432881" y="1650156"/>
            <a:chExt cx="3665857" cy="4820475"/>
          </a:xfrm>
        </p:grpSpPr>
        <p:sp>
          <p:nvSpPr>
            <p:cNvPr id="4" name="Shape3"/>
            <p:cNvSpPr/>
            <p:nvPr>
              <p:custDataLst>
                <p:tags r:id="rId9"/>
              </p:custDataLst>
            </p:nvPr>
          </p:nvSpPr>
          <p:spPr>
            <a:xfrm>
              <a:off x="555503" y="2818573"/>
              <a:ext cx="3500033" cy="3601895"/>
            </a:xfrm>
            <a:custGeom>
              <a:avLst/>
              <a:gdLst>
                <a:gd name="adj" fmla="val 6213"/>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il" t="il" r="ir" b="ib"/>
              <a:pathLst>
                <a:path w="6463" h="4104">
                  <a:moveTo>
                    <a:pt x="0" y="4104"/>
                  </a:moveTo>
                  <a:lnTo>
                    <a:pt x="0" y="0"/>
                  </a:lnTo>
                  <a:lnTo>
                    <a:pt x="6463" y="0"/>
                  </a:lnTo>
                  <a:lnTo>
                    <a:pt x="6463" y="4104"/>
                  </a:lnTo>
                  <a:close/>
                </a:path>
              </a:pathLst>
            </a:custGeom>
            <a:blipFill>
              <a:blip r:embed="rId13"/>
              <a:stretch>
                <a:fillRect t="-4673" b="-4673"/>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3" name="Shape4"/>
            <p:cNvSpPr/>
            <p:nvPr/>
          </p:nvSpPr>
          <p:spPr>
            <a:xfrm>
              <a:off x="574635" y="1693402"/>
              <a:ext cx="3500034" cy="4733982"/>
            </a:xfrm>
            <a:prstGeom prst="rect">
              <a:avLst/>
            </a:prstGeom>
            <a:gradFill>
              <a:gsLst>
                <a:gs pos="50000">
                  <a:schemeClr val="accent1"/>
                </a:gs>
                <a:gs pos="100000">
                  <a:schemeClr val="accent1">
                    <a:alpha val="0"/>
                  </a:schemeClr>
                </a:gs>
              </a:gsLst>
              <a:lin ang="5400000" scaled="1"/>
            </a:gra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69" name="Shape7"/>
            <p:cNvSpPr/>
            <p:nvPr/>
          </p:nvSpPr>
          <p:spPr>
            <a:xfrm>
              <a:off x="583014" y="1702186"/>
              <a:ext cx="3515724" cy="4768445"/>
            </a:xfrm>
            <a:prstGeom prst="rect">
              <a:avLst/>
            </a:prstGeom>
            <a:gradFill>
              <a:gsLst>
                <a:gs pos="50000">
                  <a:schemeClr val="accent1"/>
                </a:gs>
                <a:gs pos="100000">
                  <a:schemeClr val="accent1">
                    <a:alpha val="0"/>
                  </a:schemeClr>
                </a:gs>
              </a:gsLst>
              <a:lin ang="5400000" scaled="1"/>
            </a:gradFill>
            <a:ln>
              <a:noFill/>
            </a:ln>
            <a:effectLst>
              <a:outerShdw blurRad="203200" sx="101000" sy="101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just">
                <a:lnSpc>
                  <a:spcPct val="150000"/>
                </a:lnSpc>
              </a:pPr>
              <a:endPar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endPar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endPar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from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django.urls</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import path, include</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from .views import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analyze_file</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analyze_ada</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analyze_knn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analyze_model_knn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analyze_smote,analyze_gdbt,analyze_model_gdbt,analyze_svm</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analyze_model_svm</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analyze_ann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analyze_model_ann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urlpatterns</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 [</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path('analyze',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analyze_file</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name='</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analyze_file</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path('ADASYN',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analyze_ada</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name='</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analyze_ada</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path('smote',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analyze_smote</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name='</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analyze_smote</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path('KNN',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analyze_knn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name='</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analyze_knn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path('</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model_knn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analyze_model_knn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name='</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analyze_model_knn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path('GDBT',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analyze_gdbt</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name='</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analyze_gdbt</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path('model_</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gdbt</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analyze_model_gdbt</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name='</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analyze_model_gdbt</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path('SVM',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analyze_svm</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name='</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analyze_svm</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path('</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model_svm</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analyze_model_svm</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name='</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analyze_model_svm</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path('ANN',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analyze_ann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name='</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analyze_svm</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path('</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model_ann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analyze_model_ann</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name='</a:t>
              </a:r>
              <a:r>
                <a:rPr lang="en-US" altLang="zh-CN" sz="900" dirty="0" err="1">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analyze_model_svm</a:t>
              </a: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    # Other URLs...</a:t>
              </a:r>
              <a:endParaRPr lang="zh-CN"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endParaRPr>
            </a:p>
            <a:p>
              <a:r>
                <a:rPr lang="en-US" altLang="zh-CN" sz="9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en-US" sz="900" dirty="0">
                <a:solidFill>
                  <a:schemeClr val="bg1"/>
                </a:solidFill>
                <a:latin typeface="微软雅黑" panose="020B0503020204020204" pitchFamily="34" charset="-122"/>
                <a:ea typeface="微软雅黑" panose="020B0503020204020204" pitchFamily="34" charset="-122"/>
              </a:endParaRPr>
            </a:p>
          </p:txBody>
        </p:sp>
        <p:cxnSp>
          <p:nvCxnSpPr>
            <p:cNvPr id="66" name="Shape10"/>
            <p:cNvCxnSpPr>
              <a:cxnSpLocks/>
            </p:cNvCxnSpPr>
            <p:nvPr/>
          </p:nvCxnSpPr>
          <p:spPr>
            <a:xfrm>
              <a:off x="1775407" y="2254623"/>
              <a:ext cx="948475"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Text2"/>
            <p:cNvSpPr txBox="1"/>
            <p:nvPr>
              <p:custDataLst>
                <p:tags r:id="rId10"/>
              </p:custDataLst>
            </p:nvPr>
          </p:nvSpPr>
          <p:spPr>
            <a:xfrm>
              <a:off x="432881" y="1650156"/>
              <a:ext cx="3591950" cy="584775"/>
            </a:xfrm>
            <a:prstGeom prst="rect">
              <a:avLst/>
            </a:prstGeom>
            <a:noFill/>
          </p:spPr>
          <p:txBody>
            <a:bodyPr wrap="square"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2000" b="1" dirty="0">
                  <a:solidFill>
                    <a:schemeClr val="tx2"/>
                  </a:solidFill>
                  <a:latin typeface="微软雅黑" panose="020B0503020204020204" charset="-122"/>
                  <a:ea typeface="微软雅黑" panose="020B0503020204020204" charset="-122"/>
                </a:rPr>
                <a:t>路由功能代码</a:t>
              </a:r>
            </a:p>
          </p:txBody>
        </p:sp>
      </p:grpSp>
      <p:sp>
        <p:nvSpPr>
          <p:cNvPr id="6" name="Shape1"/>
          <p:cNvSpPr/>
          <p:nvPr>
            <p:custDataLst>
              <p:tags r:id="rId3"/>
            </p:custDataLst>
          </p:nvPr>
        </p:nvSpPr>
        <p:spPr>
          <a:xfrm>
            <a:off x="8528954" y="2736797"/>
            <a:ext cx="3259196" cy="3156419"/>
          </a:xfrm>
          <a:custGeom>
            <a:avLst/>
            <a:gdLst>
              <a:gd name="adj" fmla="val 6213"/>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il" t="il" r="ir" b="ib"/>
            <a:pathLst>
              <a:path w="6463" h="4104">
                <a:moveTo>
                  <a:pt x="0" y="4104"/>
                </a:moveTo>
                <a:lnTo>
                  <a:pt x="0" y="0"/>
                </a:lnTo>
                <a:lnTo>
                  <a:pt x="6463" y="0"/>
                </a:lnTo>
                <a:lnTo>
                  <a:pt x="6463" y="4104"/>
                </a:lnTo>
                <a:close/>
              </a:path>
            </a:pathLst>
          </a:custGeom>
          <a:blipFill>
            <a:blip r:embed="rId14"/>
            <a:stretch>
              <a:fillRect t="-4673" b="-4673"/>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4" name="Shape6"/>
          <p:cNvSpPr/>
          <p:nvPr/>
        </p:nvSpPr>
        <p:spPr>
          <a:xfrm>
            <a:off x="8532318" y="1344104"/>
            <a:ext cx="3259197" cy="4563008"/>
          </a:xfrm>
          <a:prstGeom prst="rect">
            <a:avLst/>
          </a:prstGeom>
          <a:gradFill>
            <a:gsLst>
              <a:gs pos="50000">
                <a:schemeClr val="accent1"/>
              </a:gs>
              <a:gs pos="100000">
                <a:schemeClr val="accent1">
                  <a:alpha val="0"/>
                </a:schemeClr>
              </a:gs>
            </a:gsLst>
            <a:lin ang="5400000" scaled="1"/>
          </a:gra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solidFill>
                <a:prstClr val="white"/>
              </a:solidFill>
              <a:latin typeface="Roboto Regular"/>
              <a:ea typeface="思源黑体 CN Regular"/>
            </a:endParaRPr>
          </a:p>
        </p:txBody>
      </p:sp>
      <p:sp>
        <p:nvSpPr>
          <p:cNvPr id="71" name="Shape9"/>
          <p:cNvSpPr/>
          <p:nvPr/>
        </p:nvSpPr>
        <p:spPr>
          <a:xfrm>
            <a:off x="8524931" y="1344104"/>
            <a:ext cx="3259197" cy="4906666"/>
          </a:xfrm>
          <a:prstGeom prst="rect">
            <a:avLst/>
          </a:prstGeom>
          <a:gradFill>
            <a:gsLst>
              <a:gs pos="50000">
                <a:schemeClr val="accent1"/>
              </a:gs>
              <a:gs pos="100000">
                <a:schemeClr val="accent1">
                  <a:alpha val="0"/>
                </a:schemeClr>
              </a:gs>
            </a:gsLst>
            <a:lin ang="5400000" scaled="1"/>
          </a:gradFill>
          <a:ln>
            <a:noFill/>
          </a:ln>
          <a:effectLst>
            <a:outerShdw blurRad="203200" sx="101000" sy="101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solidFill>
                <a:prstClr val="white"/>
              </a:solidFill>
              <a:latin typeface="Roboto Regular"/>
              <a:ea typeface="思源黑体 CN Regular"/>
            </a:endParaRPr>
          </a:p>
        </p:txBody>
      </p:sp>
      <p:cxnSp>
        <p:nvCxnSpPr>
          <p:cNvPr id="68" name="Shape12"/>
          <p:cNvCxnSpPr>
            <a:cxnSpLocks/>
          </p:cNvCxnSpPr>
          <p:nvPr/>
        </p:nvCxnSpPr>
        <p:spPr>
          <a:xfrm>
            <a:off x="9720312" y="2230641"/>
            <a:ext cx="88321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4" name="Shape16"/>
          <p:cNvCxnSpPr>
            <a:cxnSpLocks/>
          </p:cNvCxnSpPr>
          <p:nvPr/>
        </p:nvCxnSpPr>
        <p:spPr>
          <a:xfrm>
            <a:off x="8624058" y="3860126"/>
            <a:ext cx="0" cy="2149600"/>
          </a:xfrm>
          <a:prstGeom prst="line">
            <a:avLst/>
          </a:prstGeom>
          <a:ln w="15875">
            <a:gradFill>
              <a:gsLst>
                <a:gs pos="0">
                  <a:schemeClr val="accent1"/>
                </a:gs>
                <a:gs pos="73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5" name="Shape17"/>
          <p:cNvCxnSpPr>
            <a:cxnSpLocks/>
          </p:cNvCxnSpPr>
          <p:nvPr/>
        </p:nvCxnSpPr>
        <p:spPr>
          <a:xfrm>
            <a:off x="11928648" y="3174238"/>
            <a:ext cx="0" cy="1331050"/>
          </a:xfrm>
          <a:prstGeom prst="line">
            <a:avLst/>
          </a:prstGeom>
          <a:ln>
            <a:gradFill>
              <a:gsLst>
                <a:gs pos="0">
                  <a:schemeClr val="accent1"/>
                </a:gs>
                <a:gs pos="77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9" name="Text3"/>
          <p:cNvSpPr txBox="1"/>
          <p:nvPr>
            <p:custDataLst>
              <p:tags r:id="rId4"/>
            </p:custDataLst>
          </p:nvPr>
        </p:nvSpPr>
        <p:spPr>
          <a:xfrm>
            <a:off x="8703736" y="2270903"/>
            <a:ext cx="2811877" cy="3255873"/>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70000"/>
              </a:lnSpc>
              <a:spcBef>
                <a:spcPts val="300"/>
              </a:spcBef>
              <a:spcAft>
                <a:spcPts val="300"/>
              </a:spcAft>
            </a:pP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for k in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k_values</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p>
          <a:p>
            <a:pPr algn="just">
              <a:lnSpc>
                <a:spcPct val="170000"/>
              </a:lnSpc>
              <a:spcBef>
                <a:spcPts val="300"/>
              </a:spcBef>
              <a:spcAft>
                <a:spcPts val="300"/>
              </a:spcAft>
            </a:pP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knn</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neighbors.KNeighborsClassifier</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n_neighbors</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=k)</a:t>
            </a:r>
          </a:p>
          <a:p>
            <a:pPr algn="just">
              <a:lnSpc>
                <a:spcPct val="170000"/>
              </a:lnSpc>
              <a:spcBef>
                <a:spcPts val="300"/>
              </a:spcBef>
              <a:spcAft>
                <a:spcPts val="300"/>
              </a:spcAft>
            </a:pP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knn.fit</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x_train</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y_train</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p>
          <a:p>
            <a:pPr algn="just">
              <a:lnSpc>
                <a:spcPct val="170000"/>
              </a:lnSpc>
              <a:spcBef>
                <a:spcPts val="300"/>
              </a:spcBef>
              <a:spcAft>
                <a:spcPts val="300"/>
              </a:spcAft>
            </a:pP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y_pred</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knn.predict</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x_test</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p>
          <a:p>
            <a:pPr algn="just">
              <a:lnSpc>
                <a:spcPct val="170000"/>
              </a:lnSpc>
              <a:spcBef>
                <a:spcPts val="300"/>
              </a:spcBef>
              <a:spcAft>
                <a:spcPts val="300"/>
              </a:spcAft>
            </a:pP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accuracy =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accuracy_score</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y_test</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y_pred</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p>
          <a:p>
            <a:pPr algn="just">
              <a:lnSpc>
                <a:spcPct val="170000"/>
              </a:lnSpc>
              <a:spcBef>
                <a:spcPts val="300"/>
              </a:spcBef>
              <a:spcAft>
                <a:spcPts val="300"/>
              </a:spcAft>
            </a:pP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accuracies.append</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(accuracy)</a:t>
            </a:r>
          </a:p>
          <a:p>
            <a:pPr algn="just">
              <a:lnSpc>
                <a:spcPct val="170000"/>
              </a:lnSpc>
              <a:spcBef>
                <a:spcPts val="300"/>
              </a:spcBef>
              <a:spcAft>
                <a:spcPts val="300"/>
              </a:spcAft>
            </a:pP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knn_best</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neighbors.KNeighborsClassifier</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k_values</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accuracies.index</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(max (accuracies))])</a:t>
            </a:r>
          </a:p>
          <a:p>
            <a:pPr algn="just">
              <a:lnSpc>
                <a:spcPct val="170000"/>
              </a:lnSpc>
              <a:spcBef>
                <a:spcPts val="300"/>
              </a:spcBef>
              <a:spcAft>
                <a:spcPts val="300"/>
              </a:spcAft>
            </a:pP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knn_best.fit</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(x, y)</a:t>
            </a:r>
          </a:p>
          <a:p>
            <a:pPr algn="just">
              <a:lnSpc>
                <a:spcPct val="170000"/>
              </a:lnSpc>
              <a:spcBef>
                <a:spcPts val="300"/>
              </a:spcBef>
              <a:spcAft>
                <a:spcPts val="300"/>
              </a:spcAft>
            </a:pP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y_hat</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knn_best.predict</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(x)</a:t>
            </a:r>
          </a:p>
          <a:p>
            <a:pPr algn="just">
              <a:lnSpc>
                <a:spcPct val="170000"/>
              </a:lnSpc>
              <a:spcBef>
                <a:spcPts val="300"/>
              </a:spcBef>
              <a:spcAft>
                <a:spcPts val="300"/>
              </a:spcAft>
            </a:pP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report=</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classification_report</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y,y_hat</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sz="900"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output_dict</a:t>
            </a:r>
            <a:r>
              <a:rPr lang="en-US" altLang="zh-CN" sz="900"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=True)</a:t>
            </a:r>
          </a:p>
        </p:txBody>
      </p:sp>
      <p:sp>
        <p:nvSpPr>
          <p:cNvPr id="10" name="Text4"/>
          <p:cNvSpPr txBox="1"/>
          <p:nvPr>
            <p:custDataLst>
              <p:tags r:id="rId5"/>
            </p:custDataLst>
          </p:nvPr>
        </p:nvSpPr>
        <p:spPr>
          <a:xfrm>
            <a:off x="8528953" y="1340768"/>
            <a:ext cx="3259191" cy="825290"/>
          </a:xfrm>
          <a:prstGeom prst="rect">
            <a:avLst/>
          </a:prstGeom>
          <a:noFill/>
        </p:spPr>
        <p:txBody>
          <a:bodyPr wrap="square"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2000" b="1" dirty="0">
                <a:solidFill>
                  <a:schemeClr val="tx2"/>
                </a:solidFill>
                <a:latin typeface="微软雅黑" panose="020B0503020204020204" charset="-122"/>
                <a:ea typeface="微软雅黑" panose="020B0503020204020204" charset="-122"/>
              </a:rPr>
              <a:t>超参数调优</a:t>
            </a:r>
          </a:p>
        </p:txBody>
      </p:sp>
      <p:grpSp>
        <p:nvGrpSpPr>
          <p:cNvPr id="22" name="组合 21">
            <a:extLst>
              <a:ext uri="{FF2B5EF4-FFF2-40B4-BE49-F238E27FC236}">
                <a16:creationId xmlns:a16="http://schemas.microsoft.com/office/drawing/2014/main" id="{010190E3-5BC9-6172-0BF0-6A59226442F0}"/>
              </a:ext>
            </a:extLst>
          </p:cNvPr>
          <p:cNvGrpSpPr/>
          <p:nvPr/>
        </p:nvGrpSpPr>
        <p:grpSpPr>
          <a:xfrm>
            <a:off x="4633369" y="1983598"/>
            <a:ext cx="3441696" cy="4398043"/>
            <a:chOff x="4588420" y="1652427"/>
            <a:chExt cx="3012054" cy="3983336"/>
          </a:xfrm>
        </p:grpSpPr>
        <p:sp>
          <p:nvSpPr>
            <p:cNvPr id="5" name="Shape2"/>
            <p:cNvSpPr/>
            <p:nvPr>
              <p:custDataLst>
                <p:tags r:id="rId7"/>
              </p:custDataLst>
            </p:nvPr>
          </p:nvSpPr>
          <p:spPr>
            <a:xfrm>
              <a:off x="4588420" y="2883171"/>
              <a:ext cx="3012052" cy="2751773"/>
            </a:xfrm>
            <a:custGeom>
              <a:avLst/>
              <a:gdLst>
                <a:gd name="adj" fmla="val 6213"/>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il" t="il" r="ir" b="ib"/>
              <a:pathLst>
                <a:path w="6463" h="4104">
                  <a:moveTo>
                    <a:pt x="0" y="4104"/>
                  </a:moveTo>
                  <a:lnTo>
                    <a:pt x="0" y="0"/>
                  </a:lnTo>
                  <a:lnTo>
                    <a:pt x="6463" y="0"/>
                  </a:lnTo>
                  <a:lnTo>
                    <a:pt x="6463" y="4104"/>
                  </a:lnTo>
                  <a:close/>
                </a:path>
              </a:pathLst>
            </a:custGeom>
            <a:blipFill>
              <a:blip r:embed="rId15"/>
              <a:stretch>
                <a:fillRect t="-4729" b="-4729"/>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600" b="1" i="1" u="none" strike="noStrike" kern="0" cap="none" spc="0" normalizeH="0" baseline="0" noProof="0">
                <a:ln>
                  <a:noFill/>
                </a:ln>
                <a:solidFill>
                  <a:prstClr val="black"/>
                </a:solidFill>
                <a:effectLst/>
                <a:uLnTx/>
                <a:uFillTx/>
              </a:endParaRPr>
            </a:p>
          </p:txBody>
        </p:sp>
        <p:sp>
          <p:nvSpPr>
            <p:cNvPr id="23" name="Shape5"/>
            <p:cNvSpPr/>
            <p:nvPr/>
          </p:nvSpPr>
          <p:spPr>
            <a:xfrm>
              <a:off x="4591527" y="1657723"/>
              <a:ext cx="3008947" cy="3978040"/>
            </a:xfrm>
            <a:prstGeom prst="rect">
              <a:avLst/>
            </a:prstGeom>
            <a:gradFill>
              <a:gsLst>
                <a:gs pos="54000">
                  <a:schemeClr val="accent1">
                    <a:lumMod val="75000"/>
                  </a:schemeClr>
                </a:gs>
                <a:gs pos="100000">
                  <a:schemeClr val="accent1">
                    <a:lumMod val="50000"/>
                    <a:alpha val="30000"/>
                  </a:schemeClr>
                </a:gs>
              </a:gsLst>
              <a:lin ang="5400000" scaled="1"/>
            </a:gra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70" name="Shape8"/>
            <p:cNvSpPr/>
            <p:nvPr/>
          </p:nvSpPr>
          <p:spPr>
            <a:xfrm>
              <a:off x="4591526" y="1658301"/>
              <a:ext cx="3008941" cy="3858931"/>
            </a:xfrm>
            <a:prstGeom prst="rect">
              <a:avLst/>
            </a:prstGeom>
            <a:gradFill>
              <a:gsLst>
                <a:gs pos="50000">
                  <a:schemeClr val="accent1">
                    <a:lumMod val="75000"/>
                  </a:schemeClr>
                </a:gs>
                <a:gs pos="100000">
                  <a:schemeClr val="accent1">
                    <a:lumMod val="75000"/>
                    <a:alpha val="0"/>
                  </a:schemeClr>
                </a:gs>
              </a:gsLst>
              <a:lin ang="5400000" scaled="1"/>
            </a:gradFill>
            <a:ln>
              <a:noFill/>
            </a:ln>
            <a:effectLst>
              <a:outerShdw blurRad="203200" sx="101000" sy="101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Roboto Regular"/>
                <a:ea typeface="思源黑体 CN Regular"/>
                <a:cs typeface="+mn-cs"/>
              </a:endParaRPr>
            </a:p>
          </p:txBody>
        </p:sp>
        <p:cxnSp>
          <p:nvCxnSpPr>
            <p:cNvPr id="67" name="Shape11"/>
            <p:cNvCxnSpPr/>
            <p:nvPr/>
          </p:nvCxnSpPr>
          <p:spPr>
            <a:xfrm>
              <a:off x="5688302" y="2204864"/>
              <a:ext cx="815395"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Text6"/>
            <p:cNvSpPr txBox="1"/>
            <p:nvPr>
              <p:custDataLst>
                <p:tags r:id="rId8"/>
              </p:custDataLst>
            </p:nvPr>
          </p:nvSpPr>
          <p:spPr>
            <a:xfrm>
              <a:off x="4591522" y="1652427"/>
              <a:ext cx="3008945" cy="512630"/>
            </a:xfrm>
            <a:prstGeom prst="rect">
              <a:avLst/>
            </a:prstGeom>
            <a:noFill/>
          </p:spPr>
          <p:txBody>
            <a:bodyPr wrap="square"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altLang="zh-CN" sz="2000" b="1" dirty="0">
                  <a:solidFill>
                    <a:schemeClr val="tx2"/>
                  </a:solidFill>
                  <a:latin typeface="微软雅黑" panose="020B0503020204020204" charset="-122"/>
                  <a:ea typeface="微软雅黑" panose="020B0503020204020204" charset="-122"/>
                </a:rPr>
                <a:t>ADASYN</a:t>
              </a:r>
              <a:r>
                <a:rPr lang="zh-CN" altLang="en-US" sz="2000" b="1" dirty="0">
                  <a:solidFill>
                    <a:schemeClr val="tx2"/>
                  </a:solidFill>
                  <a:latin typeface="微软雅黑" panose="020B0503020204020204" charset="-122"/>
                  <a:ea typeface="微软雅黑" panose="020B0503020204020204" charset="-122"/>
                </a:rPr>
                <a:t>算法实现</a:t>
              </a:r>
            </a:p>
          </p:txBody>
        </p:sp>
      </p:grpSp>
      <p:sp>
        <p:nvSpPr>
          <p:cNvPr id="2" name="Text7"/>
          <p:cNvSpPr txBox="1"/>
          <p:nvPr>
            <p:custDataLst>
              <p:tags r:id="rId6"/>
            </p:custDataLst>
          </p:nvPr>
        </p:nvSpPr>
        <p:spPr>
          <a:xfrm>
            <a:off x="711707" y="476359"/>
            <a:ext cx="9456368" cy="584775"/>
          </a:xfrm>
          <a:prstGeom prst="rect">
            <a:avLst/>
          </a:prstGeom>
          <a:noFill/>
        </p:spPr>
        <p:txBody>
          <a:bodyPr wrap="square" rtlCol="0" anchor="ctr" anchorCtr="0">
            <a:normAutofit fontScale="95000" lnSpcReduction="10000"/>
          </a:bodyPr>
          <a:lstStyle>
            <a:defPPr>
              <a:defRPr lang="en-US"/>
            </a:defPPr>
            <a:lvl1pPr marL="0" marR="0" lvl="0" indent="0" algn="l" defTabSz="914400" rtl="0" eaLnBrk="1" fontAlgn="auto" latinLnBrk="0" hangingPunct="1">
              <a:lnSpc>
                <a:spcPct val="120000"/>
              </a:lnSpc>
              <a:spcBef>
                <a:spcPct val="0"/>
              </a:spcBef>
              <a:spcAft>
                <a:spcPct val="0"/>
              </a:spcAft>
              <a:buClrTx/>
              <a:buSzTx/>
              <a:buFontTx/>
              <a:buNone/>
              <a:defRPr sz="3200" b="1" kern="120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ym typeface="+mn-ea"/>
              </a:rPr>
              <a:t>后端核心代码</a:t>
            </a:r>
            <a:endParaRPr lang="en-US" altLang="zh-CN" dirty="0">
              <a:sym typeface="+mn-ea"/>
            </a:endParaRPr>
          </a:p>
        </p:txBody>
      </p:sp>
      <p:sp>
        <p:nvSpPr>
          <p:cNvPr id="29" name="文本框 28">
            <a:extLst>
              <a:ext uri="{FF2B5EF4-FFF2-40B4-BE49-F238E27FC236}">
                <a16:creationId xmlns:a16="http://schemas.microsoft.com/office/drawing/2014/main" id="{718D700B-6477-94E6-C872-D7644FBE69DB}"/>
              </a:ext>
            </a:extLst>
          </p:cNvPr>
          <p:cNvSpPr txBox="1"/>
          <p:nvPr/>
        </p:nvSpPr>
        <p:spPr>
          <a:xfrm>
            <a:off x="4656670" y="2821273"/>
            <a:ext cx="3346464" cy="3296352"/>
          </a:xfrm>
          <a:prstGeom prst="rect">
            <a:avLst/>
          </a:prstGeom>
          <a:noFill/>
        </p:spPr>
        <p:txBody>
          <a:bodyPr wrap="square">
            <a:spAutoFit/>
          </a:bodyPr>
          <a:lstStyle/>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def </a:t>
            </a:r>
            <a:r>
              <a:rPr lang="en-US" altLang="zh-CN" sz="1000" dirty="0" err="1">
                <a:solidFill>
                  <a:schemeClr val="bg1"/>
                </a:solidFill>
                <a:latin typeface="Times New Roman" panose="02020603050405020304" pitchFamily="18" charset="0"/>
                <a:cs typeface="Times New Roman" panose="02020603050405020304" pitchFamily="18" charset="0"/>
              </a:rPr>
              <a:t>adasyn_processing</a:t>
            </a:r>
            <a:r>
              <a:rPr lang="en-US" altLang="zh-CN" sz="1000" dirty="0">
                <a:solidFill>
                  <a:schemeClr val="bg1"/>
                </a:solidFill>
                <a:latin typeface="Times New Roman" panose="02020603050405020304" pitchFamily="18" charset="0"/>
                <a:cs typeface="Times New Roman" panose="02020603050405020304" pitchFamily="18" charset="0"/>
              </a:rPr>
              <a:t>(data):</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    </a:t>
            </a:r>
            <a:r>
              <a:rPr lang="en-US" altLang="zh-CN" sz="1000" dirty="0" err="1">
                <a:solidFill>
                  <a:schemeClr val="bg1"/>
                </a:solidFill>
                <a:latin typeface="Times New Roman" panose="02020603050405020304" pitchFamily="18" charset="0"/>
                <a:cs typeface="Times New Roman" panose="02020603050405020304" pitchFamily="18" charset="0"/>
              </a:rPr>
              <a:t>original_df</a:t>
            </a:r>
            <a:r>
              <a:rPr lang="en-US" altLang="zh-CN" sz="1000" dirty="0">
                <a:solidFill>
                  <a:schemeClr val="bg1"/>
                </a:solidFill>
                <a:latin typeface="Times New Roman" panose="02020603050405020304" pitchFamily="18" charset="0"/>
                <a:cs typeface="Times New Roman" panose="02020603050405020304" pitchFamily="18" charset="0"/>
              </a:rPr>
              <a:t> = </a:t>
            </a:r>
            <a:r>
              <a:rPr lang="en-US" altLang="zh-CN" sz="1000" dirty="0" err="1">
                <a:solidFill>
                  <a:schemeClr val="bg1"/>
                </a:solidFill>
                <a:latin typeface="Times New Roman" panose="02020603050405020304" pitchFamily="18" charset="0"/>
                <a:cs typeface="Times New Roman" panose="02020603050405020304" pitchFamily="18" charset="0"/>
              </a:rPr>
              <a:t>data_preprocessing</a:t>
            </a:r>
            <a:r>
              <a:rPr lang="en-US" altLang="zh-CN" sz="1000" dirty="0">
                <a:solidFill>
                  <a:schemeClr val="bg1"/>
                </a:solidFill>
                <a:latin typeface="Times New Roman" panose="02020603050405020304" pitchFamily="18" charset="0"/>
                <a:cs typeface="Times New Roman" panose="02020603050405020304" pitchFamily="18" charset="0"/>
              </a:rPr>
              <a:t>(data)</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    </a:t>
            </a:r>
            <a:r>
              <a:rPr lang="en-US" altLang="zh-CN" sz="1000" dirty="0" err="1">
                <a:solidFill>
                  <a:schemeClr val="bg1"/>
                </a:solidFill>
                <a:latin typeface="Times New Roman" panose="02020603050405020304" pitchFamily="18" charset="0"/>
                <a:cs typeface="Times New Roman" panose="02020603050405020304" pitchFamily="18" charset="0"/>
              </a:rPr>
              <a:t>df_wq</a:t>
            </a:r>
            <a:r>
              <a:rPr lang="en-US" altLang="zh-CN" sz="1000" dirty="0">
                <a:solidFill>
                  <a:schemeClr val="bg1"/>
                </a:solidFill>
                <a:latin typeface="Times New Roman" panose="02020603050405020304" pitchFamily="18" charset="0"/>
                <a:cs typeface="Times New Roman" panose="02020603050405020304" pitchFamily="18" charset="0"/>
              </a:rPr>
              <a:t> = </a:t>
            </a:r>
            <a:r>
              <a:rPr lang="en-US" altLang="zh-CN" sz="1000" dirty="0" err="1">
                <a:solidFill>
                  <a:schemeClr val="bg1"/>
                </a:solidFill>
                <a:latin typeface="Times New Roman" panose="02020603050405020304" pitchFamily="18" charset="0"/>
                <a:cs typeface="Times New Roman" panose="02020603050405020304" pitchFamily="18" charset="0"/>
              </a:rPr>
              <a:t>original_df.copy</a:t>
            </a:r>
            <a:r>
              <a:rPr lang="en-US" altLang="zh-CN" sz="1000" dirty="0">
                <a:solidFill>
                  <a:schemeClr val="bg1"/>
                </a:solidFill>
                <a:latin typeface="Times New Roman" panose="02020603050405020304" pitchFamily="18" charset="0"/>
                <a:cs typeface="Times New Roman" panose="02020603050405020304" pitchFamily="18" charset="0"/>
              </a:rPr>
              <a:t>(deep=True)</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    </a:t>
            </a:r>
            <a:r>
              <a:rPr lang="en-US" altLang="zh-CN" sz="1000" dirty="0" err="1">
                <a:solidFill>
                  <a:schemeClr val="bg1"/>
                </a:solidFill>
                <a:latin typeface="Times New Roman" panose="02020603050405020304" pitchFamily="18" charset="0"/>
                <a:cs typeface="Times New Roman" panose="02020603050405020304" pitchFamily="18" charset="0"/>
              </a:rPr>
              <a:t>df_wq</a:t>
            </a:r>
            <a:r>
              <a:rPr lang="en-US" altLang="zh-CN" sz="1000" dirty="0">
                <a:solidFill>
                  <a:schemeClr val="bg1"/>
                </a:solidFill>
                <a:latin typeface="Times New Roman" panose="02020603050405020304" pitchFamily="18" charset="0"/>
                <a:cs typeface="Times New Roman" panose="02020603050405020304" pitchFamily="18" charset="0"/>
              </a:rPr>
              <a:t>['</a:t>
            </a:r>
            <a:r>
              <a:rPr lang="en-US" altLang="zh-CN" sz="1000" dirty="0" err="1">
                <a:solidFill>
                  <a:schemeClr val="bg1"/>
                </a:solidFill>
                <a:latin typeface="Times New Roman" panose="02020603050405020304" pitchFamily="18" charset="0"/>
                <a:cs typeface="Times New Roman" panose="02020603050405020304" pitchFamily="18" charset="0"/>
              </a:rPr>
              <a:t>waterquality</a:t>
            </a:r>
            <a:r>
              <a:rPr lang="en-US" altLang="zh-CN" sz="1000" dirty="0">
                <a:solidFill>
                  <a:schemeClr val="bg1"/>
                </a:solidFill>
                <a:latin typeface="Times New Roman" panose="02020603050405020304" pitchFamily="18" charset="0"/>
                <a:cs typeface="Times New Roman" panose="02020603050405020304" pitchFamily="18" charset="0"/>
              </a:rPr>
              <a:t>']=</a:t>
            </a:r>
            <a:r>
              <a:rPr lang="en-US" altLang="zh-CN" sz="1000" dirty="0" err="1">
                <a:solidFill>
                  <a:schemeClr val="bg1"/>
                </a:solidFill>
                <a:latin typeface="Times New Roman" panose="02020603050405020304" pitchFamily="18" charset="0"/>
                <a:cs typeface="Times New Roman" panose="02020603050405020304" pitchFamily="18" charset="0"/>
              </a:rPr>
              <a:t>df_wq.apply</a:t>
            </a:r>
            <a:r>
              <a:rPr lang="en-US" altLang="zh-CN" sz="1000" dirty="0">
                <a:solidFill>
                  <a:schemeClr val="bg1"/>
                </a:solidFill>
                <a:latin typeface="Times New Roman" panose="02020603050405020304" pitchFamily="18" charset="0"/>
                <a:cs typeface="Times New Roman" panose="02020603050405020304" pitchFamily="18" charset="0"/>
              </a:rPr>
              <a:t>(</a:t>
            </a:r>
            <a:r>
              <a:rPr lang="en-US" altLang="zh-CN" sz="1000" dirty="0" err="1">
                <a:solidFill>
                  <a:schemeClr val="bg1"/>
                </a:solidFill>
                <a:latin typeface="Times New Roman" panose="02020603050405020304" pitchFamily="18" charset="0"/>
                <a:cs typeface="Times New Roman" panose="02020603050405020304" pitchFamily="18" charset="0"/>
              </a:rPr>
              <a:t>condition_func,axis</a:t>
            </a:r>
            <a:r>
              <a:rPr lang="en-US" altLang="zh-CN" sz="1000" dirty="0">
                <a:solidFill>
                  <a:schemeClr val="bg1"/>
                </a:solidFill>
                <a:latin typeface="Times New Roman" panose="02020603050405020304" pitchFamily="18" charset="0"/>
                <a:cs typeface="Times New Roman" panose="02020603050405020304" pitchFamily="18" charset="0"/>
              </a:rPr>
              <a:t>=1)</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a:t>
            </a:r>
            <a:r>
              <a:rPr lang="en-US" altLang="zh-CN" sz="1000" dirty="0" err="1">
                <a:solidFill>
                  <a:schemeClr val="bg1"/>
                </a:solidFill>
                <a:latin typeface="Times New Roman" panose="02020603050405020304" pitchFamily="18" charset="0"/>
                <a:cs typeface="Times New Roman" panose="02020603050405020304" pitchFamily="18" charset="0"/>
              </a:rPr>
              <a:t>astype</a:t>
            </a:r>
            <a:r>
              <a:rPr lang="en-US" altLang="zh-CN" sz="1000" dirty="0">
                <a:solidFill>
                  <a:schemeClr val="bg1"/>
                </a:solidFill>
                <a:latin typeface="Times New Roman" panose="02020603050405020304" pitchFamily="18" charset="0"/>
                <a:cs typeface="Times New Roman" panose="02020603050405020304" pitchFamily="18" charset="0"/>
              </a:rPr>
              <a:t>(int)</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    oversample = ADASYN(</a:t>
            </a:r>
            <a:r>
              <a:rPr lang="en-US" altLang="zh-CN" sz="1000" dirty="0" err="1">
                <a:solidFill>
                  <a:schemeClr val="bg1"/>
                </a:solidFill>
                <a:latin typeface="Times New Roman" panose="02020603050405020304" pitchFamily="18" charset="0"/>
                <a:cs typeface="Times New Roman" panose="02020603050405020304" pitchFamily="18" charset="0"/>
              </a:rPr>
              <a:t>n_neighbors</a:t>
            </a:r>
            <a:r>
              <a:rPr lang="en-US" altLang="zh-CN" sz="1000" dirty="0">
                <a:solidFill>
                  <a:schemeClr val="bg1"/>
                </a:solidFill>
                <a:latin typeface="Times New Roman" panose="02020603050405020304" pitchFamily="18" charset="0"/>
                <a:cs typeface="Times New Roman" panose="02020603050405020304" pitchFamily="18" charset="0"/>
              </a:rPr>
              <a:t>=3, </a:t>
            </a:r>
            <a:r>
              <a:rPr lang="en-US" altLang="zh-CN" sz="1000" dirty="0" err="1">
                <a:solidFill>
                  <a:schemeClr val="bg1"/>
                </a:solidFill>
                <a:latin typeface="Times New Roman" panose="02020603050405020304" pitchFamily="18" charset="0"/>
                <a:cs typeface="Times New Roman" panose="02020603050405020304" pitchFamily="18" charset="0"/>
              </a:rPr>
              <a:t>random_state</a:t>
            </a:r>
            <a:r>
              <a:rPr lang="en-US" altLang="zh-CN" sz="1000" dirty="0">
                <a:solidFill>
                  <a:schemeClr val="bg1"/>
                </a:solidFill>
                <a:latin typeface="Times New Roman" panose="02020603050405020304" pitchFamily="18" charset="0"/>
                <a:cs typeface="Times New Roman" panose="02020603050405020304" pitchFamily="18" charset="0"/>
              </a:rPr>
              <a:t>=40)</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    x = </a:t>
            </a:r>
            <a:r>
              <a:rPr lang="en-US" altLang="zh-CN" sz="1000" dirty="0" err="1">
                <a:solidFill>
                  <a:schemeClr val="bg1"/>
                </a:solidFill>
                <a:latin typeface="Times New Roman" panose="02020603050405020304" pitchFamily="18" charset="0"/>
                <a:cs typeface="Times New Roman" panose="02020603050405020304" pitchFamily="18" charset="0"/>
              </a:rPr>
              <a:t>df_wq</a:t>
            </a:r>
            <a:r>
              <a:rPr lang="en-US" altLang="zh-CN" sz="1000" dirty="0">
                <a:solidFill>
                  <a:schemeClr val="bg1"/>
                </a:solidFill>
                <a:latin typeface="Times New Roman" panose="02020603050405020304" pitchFamily="18" charset="0"/>
                <a:cs typeface="Times New Roman" panose="02020603050405020304" pitchFamily="18" charset="0"/>
              </a:rPr>
              <a:t>[features]</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    y = </a:t>
            </a:r>
            <a:r>
              <a:rPr lang="en-US" altLang="zh-CN" sz="1000" dirty="0" err="1">
                <a:solidFill>
                  <a:schemeClr val="bg1"/>
                </a:solidFill>
                <a:latin typeface="Times New Roman" panose="02020603050405020304" pitchFamily="18" charset="0"/>
                <a:cs typeface="Times New Roman" panose="02020603050405020304" pitchFamily="18" charset="0"/>
              </a:rPr>
              <a:t>df_wq</a:t>
            </a:r>
            <a:r>
              <a:rPr lang="en-US" altLang="zh-CN" sz="1000" dirty="0">
                <a:solidFill>
                  <a:schemeClr val="bg1"/>
                </a:solidFill>
                <a:latin typeface="Times New Roman" panose="02020603050405020304" pitchFamily="18" charset="0"/>
                <a:cs typeface="Times New Roman" panose="02020603050405020304" pitchFamily="18" charset="0"/>
              </a:rPr>
              <a:t>['water quality']</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    </a:t>
            </a:r>
            <a:r>
              <a:rPr lang="en-US" altLang="zh-CN" sz="1000" dirty="0" err="1">
                <a:solidFill>
                  <a:schemeClr val="bg1"/>
                </a:solidFill>
                <a:latin typeface="Times New Roman" panose="02020603050405020304" pitchFamily="18" charset="0"/>
                <a:cs typeface="Times New Roman" panose="02020603050405020304" pitchFamily="18" charset="0"/>
              </a:rPr>
              <a:t>x_resampled</a:t>
            </a:r>
            <a:r>
              <a:rPr lang="en-US" altLang="zh-CN" sz="1000" dirty="0">
                <a:solidFill>
                  <a:schemeClr val="bg1"/>
                </a:solidFill>
                <a:latin typeface="Times New Roman" panose="02020603050405020304" pitchFamily="18" charset="0"/>
                <a:cs typeface="Times New Roman" panose="02020603050405020304" pitchFamily="18" charset="0"/>
              </a:rPr>
              <a:t>, </a:t>
            </a:r>
            <a:r>
              <a:rPr lang="en-US" altLang="zh-CN" sz="1000" dirty="0" err="1">
                <a:solidFill>
                  <a:schemeClr val="bg1"/>
                </a:solidFill>
                <a:latin typeface="Times New Roman" panose="02020603050405020304" pitchFamily="18" charset="0"/>
                <a:cs typeface="Times New Roman" panose="02020603050405020304" pitchFamily="18" charset="0"/>
              </a:rPr>
              <a:t>y_resampled</a:t>
            </a:r>
            <a:r>
              <a:rPr lang="en-US" altLang="zh-CN" sz="1000" dirty="0">
                <a:solidFill>
                  <a:schemeClr val="bg1"/>
                </a:solidFill>
                <a:latin typeface="Times New Roman" panose="02020603050405020304" pitchFamily="18" charset="0"/>
                <a:cs typeface="Times New Roman" panose="02020603050405020304" pitchFamily="18" charset="0"/>
              </a:rPr>
              <a:t> = </a:t>
            </a:r>
            <a:r>
              <a:rPr lang="en-US" altLang="zh-CN" sz="1000" dirty="0" err="1">
                <a:solidFill>
                  <a:schemeClr val="bg1"/>
                </a:solidFill>
                <a:latin typeface="Times New Roman" panose="02020603050405020304" pitchFamily="18" charset="0"/>
                <a:cs typeface="Times New Roman" panose="02020603050405020304" pitchFamily="18" charset="0"/>
              </a:rPr>
              <a:t>oversample.fit_resample</a:t>
            </a:r>
            <a:r>
              <a:rPr lang="en-US" altLang="zh-CN" sz="1000" dirty="0">
                <a:solidFill>
                  <a:schemeClr val="bg1"/>
                </a:solidFill>
                <a:latin typeface="Times New Roman" panose="02020603050405020304" pitchFamily="18" charset="0"/>
                <a:cs typeface="Times New Roman" panose="02020603050405020304" pitchFamily="18" charset="0"/>
              </a:rPr>
              <a:t>(x, y)</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    </a:t>
            </a:r>
            <a:r>
              <a:rPr lang="en-US" altLang="zh-CN" sz="1000" dirty="0" err="1">
                <a:solidFill>
                  <a:schemeClr val="bg1"/>
                </a:solidFill>
                <a:latin typeface="Times New Roman" panose="02020603050405020304" pitchFamily="18" charset="0"/>
                <a:cs typeface="Times New Roman" panose="02020603050405020304" pitchFamily="18" charset="0"/>
              </a:rPr>
              <a:t>x_df</a:t>
            </a:r>
            <a:r>
              <a:rPr lang="en-US" altLang="zh-CN" sz="1000" dirty="0">
                <a:solidFill>
                  <a:schemeClr val="bg1"/>
                </a:solidFill>
                <a:latin typeface="Times New Roman" panose="02020603050405020304" pitchFamily="18" charset="0"/>
                <a:cs typeface="Times New Roman" panose="02020603050405020304" pitchFamily="18" charset="0"/>
              </a:rPr>
              <a:t> = </a:t>
            </a:r>
            <a:r>
              <a:rPr lang="en-US" altLang="zh-CN" sz="1000" dirty="0" err="1">
                <a:solidFill>
                  <a:schemeClr val="bg1"/>
                </a:solidFill>
                <a:latin typeface="Times New Roman" panose="02020603050405020304" pitchFamily="18" charset="0"/>
                <a:cs typeface="Times New Roman" panose="02020603050405020304" pitchFamily="18" charset="0"/>
              </a:rPr>
              <a:t>pd.DataFrame</a:t>
            </a:r>
            <a:r>
              <a:rPr lang="en-US" altLang="zh-CN" sz="1000" dirty="0">
                <a:solidFill>
                  <a:schemeClr val="bg1"/>
                </a:solidFill>
                <a:latin typeface="Times New Roman" panose="02020603050405020304" pitchFamily="18" charset="0"/>
                <a:cs typeface="Times New Roman" panose="02020603050405020304" pitchFamily="18" charset="0"/>
              </a:rPr>
              <a:t>(</a:t>
            </a:r>
            <a:r>
              <a:rPr lang="en-US" altLang="zh-CN" sz="1000" dirty="0" err="1">
                <a:solidFill>
                  <a:schemeClr val="bg1"/>
                </a:solidFill>
                <a:latin typeface="Times New Roman" panose="02020603050405020304" pitchFamily="18" charset="0"/>
                <a:cs typeface="Times New Roman" panose="02020603050405020304" pitchFamily="18" charset="0"/>
              </a:rPr>
              <a:t>x_resampled</a:t>
            </a:r>
            <a:r>
              <a:rPr lang="en-US" altLang="zh-CN" sz="1000" dirty="0">
                <a:solidFill>
                  <a:schemeClr val="bg1"/>
                </a:solidFill>
                <a:latin typeface="Times New Roman" panose="02020603050405020304" pitchFamily="18" charset="0"/>
                <a:cs typeface="Times New Roman" panose="02020603050405020304" pitchFamily="18" charset="0"/>
              </a:rPr>
              <a:t>, columns=features)</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    </a:t>
            </a:r>
            <a:r>
              <a:rPr lang="en-US" altLang="zh-CN" sz="1000" dirty="0" err="1">
                <a:solidFill>
                  <a:schemeClr val="bg1"/>
                </a:solidFill>
                <a:latin typeface="Times New Roman" panose="02020603050405020304" pitchFamily="18" charset="0"/>
                <a:cs typeface="Times New Roman" panose="02020603050405020304" pitchFamily="18" charset="0"/>
              </a:rPr>
              <a:t>y_df</a:t>
            </a:r>
            <a:r>
              <a:rPr lang="en-US" altLang="zh-CN" sz="1000" dirty="0">
                <a:solidFill>
                  <a:schemeClr val="bg1"/>
                </a:solidFill>
                <a:latin typeface="Times New Roman" panose="02020603050405020304" pitchFamily="18" charset="0"/>
                <a:cs typeface="Times New Roman" panose="02020603050405020304" pitchFamily="18" charset="0"/>
              </a:rPr>
              <a:t> = </a:t>
            </a:r>
            <a:r>
              <a:rPr lang="en-US" altLang="zh-CN" sz="1000" dirty="0" err="1">
                <a:solidFill>
                  <a:schemeClr val="bg1"/>
                </a:solidFill>
                <a:latin typeface="Times New Roman" panose="02020603050405020304" pitchFamily="18" charset="0"/>
                <a:cs typeface="Times New Roman" panose="02020603050405020304" pitchFamily="18" charset="0"/>
              </a:rPr>
              <a:t>pd.DataFrame</a:t>
            </a:r>
            <a:r>
              <a:rPr lang="en-US" altLang="zh-CN" sz="1000" dirty="0">
                <a:solidFill>
                  <a:schemeClr val="bg1"/>
                </a:solidFill>
                <a:latin typeface="Times New Roman" panose="02020603050405020304" pitchFamily="18" charset="0"/>
                <a:cs typeface="Times New Roman" panose="02020603050405020304" pitchFamily="18" charset="0"/>
              </a:rPr>
              <a:t>(</a:t>
            </a:r>
            <a:r>
              <a:rPr lang="en-US" altLang="zh-CN" sz="1000" dirty="0" err="1">
                <a:solidFill>
                  <a:schemeClr val="bg1"/>
                </a:solidFill>
                <a:latin typeface="Times New Roman" panose="02020603050405020304" pitchFamily="18" charset="0"/>
                <a:cs typeface="Times New Roman" panose="02020603050405020304" pitchFamily="18" charset="0"/>
              </a:rPr>
              <a:t>y_resampled</a:t>
            </a:r>
            <a:r>
              <a:rPr lang="en-US" altLang="zh-CN" sz="1000" dirty="0">
                <a:solidFill>
                  <a:schemeClr val="bg1"/>
                </a:solidFill>
                <a:latin typeface="Times New Roman" panose="02020603050405020304" pitchFamily="18" charset="0"/>
                <a:cs typeface="Times New Roman" panose="02020603050405020304" pitchFamily="18" charset="0"/>
              </a:rPr>
              <a:t>, columns=['water quality'])</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    </a:t>
            </a:r>
            <a:r>
              <a:rPr lang="en-US" altLang="zh-CN" sz="1000" dirty="0" err="1">
                <a:solidFill>
                  <a:schemeClr val="bg1"/>
                </a:solidFill>
                <a:latin typeface="Times New Roman" panose="02020603050405020304" pitchFamily="18" charset="0"/>
                <a:cs typeface="Times New Roman" panose="02020603050405020304" pitchFamily="18" charset="0"/>
              </a:rPr>
              <a:t>df_resampled</a:t>
            </a:r>
            <a:r>
              <a:rPr lang="en-US" altLang="zh-CN" sz="1000" dirty="0">
                <a:solidFill>
                  <a:schemeClr val="bg1"/>
                </a:solidFill>
                <a:latin typeface="Times New Roman" panose="02020603050405020304" pitchFamily="18" charset="0"/>
                <a:cs typeface="Times New Roman" panose="02020603050405020304" pitchFamily="18" charset="0"/>
              </a:rPr>
              <a:t> = </a:t>
            </a:r>
            <a:r>
              <a:rPr lang="en-US" altLang="zh-CN" sz="1000" dirty="0" err="1">
                <a:solidFill>
                  <a:schemeClr val="bg1"/>
                </a:solidFill>
                <a:latin typeface="Times New Roman" panose="02020603050405020304" pitchFamily="18" charset="0"/>
                <a:cs typeface="Times New Roman" panose="02020603050405020304" pitchFamily="18" charset="0"/>
              </a:rPr>
              <a:t>pd.concat</a:t>
            </a:r>
            <a:r>
              <a:rPr lang="en-US" altLang="zh-CN" sz="1000" dirty="0">
                <a:solidFill>
                  <a:schemeClr val="bg1"/>
                </a:solidFill>
                <a:latin typeface="Times New Roman" panose="02020603050405020304" pitchFamily="18" charset="0"/>
                <a:cs typeface="Times New Roman" panose="02020603050405020304" pitchFamily="18" charset="0"/>
              </a:rPr>
              <a:t>([</a:t>
            </a:r>
            <a:r>
              <a:rPr lang="en-US" altLang="zh-CN" sz="1000" dirty="0" err="1">
                <a:solidFill>
                  <a:schemeClr val="bg1"/>
                </a:solidFill>
                <a:latin typeface="Times New Roman" panose="02020603050405020304" pitchFamily="18" charset="0"/>
                <a:cs typeface="Times New Roman" panose="02020603050405020304" pitchFamily="18" charset="0"/>
              </a:rPr>
              <a:t>x_df</a:t>
            </a:r>
            <a:r>
              <a:rPr lang="en-US" altLang="zh-CN" sz="1000" dirty="0">
                <a:solidFill>
                  <a:schemeClr val="bg1"/>
                </a:solidFill>
                <a:latin typeface="Times New Roman" panose="02020603050405020304" pitchFamily="18" charset="0"/>
                <a:cs typeface="Times New Roman" panose="02020603050405020304" pitchFamily="18" charset="0"/>
              </a:rPr>
              <a:t>, </a:t>
            </a:r>
            <a:r>
              <a:rPr lang="en-US" altLang="zh-CN" sz="1000" dirty="0" err="1">
                <a:solidFill>
                  <a:schemeClr val="bg1"/>
                </a:solidFill>
                <a:latin typeface="Times New Roman" panose="02020603050405020304" pitchFamily="18" charset="0"/>
                <a:cs typeface="Times New Roman" panose="02020603050405020304" pitchFamily="18" charset="0"/>
              </a:rPr>
              <a:t>y_df</a:t>
            </a:r>
            <a:r>
              <a:rPr lang="en-US" altLang="zh-CN" sz="1000" dirty="0">
                <a:solidFill>
                  <a:schemeClr val="bg1"/>
                </a:solidFill>
                <a:latin typeface="Times New Roman" panose="02020603050405020304" pitchFamily="18" charset="0"/>
                <a:cs typeface="Times New Roman" panose="02020603050405020304" pitchFamily="18" charset="0"/>
              </a:rPr>
              <a:t>], axis=1)</a:t>
            </a:r>
          </a:p>
          <a:p>
            <a:pPr>
              <a:lnSpc>
                <a:spcPct val="150000"/>
              </a:lnSpc>
            </a:pPr>
            <a:r>
              <a:rPr lang="en-US" altLang="zh-CN" sz="1000" dirty="0">
                <a:solidFill>
                  <a:schemeClr val="bg1"/>
                </a:solidFill>
                <a:latin typeface="Times New Roman" panose="02020603050405020304" pitchFamily="18" charset="0"/>
                <a:cs typeface="Times New Roman" panose="02020603050405020304" pitchFamily="18" charset="0"/>
              </a:rPr>
              <a:t>    return </a:t>
            </a:r>
            <a:r>
              <a:rPr lang="en-US" altLang="zh-CN" sz="1000" dirty="0" err="1">
                <a:solidFill>
                  <a:schemeClr val="bg1"/>
                </a:solidFill>
                <a:latin typeface="Times New Roman" panose="02020603050405020304" pitchFamily="18" charset="0"/>
                <a:cs typeface="Times New Roman" panose="02020603050405020304" pitchFamily="18" charset="0"/>
              </a:rPr>
              <a:t>df_resampled</a:t>
            </a:r>
            <a:endParaRPr lang="en-US" altLang="zh-CN" sz="1000" dirty="0">
              <a:solidFill>
                <a:schemeClr val="bg1"/>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1987051580"/>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name="chapter_4">
    <p:bg>
      <p:bgPr>
        <a:solidFill>
          <a:schemeClr val="bg1"/>
        </a:solidFill>
        <a:effectLst/>
      </p:bgPr>
    </p:bg>
    <p:spTree>
      <p:nvGrpSpPr>
        <p:cNvPr id="1" name=""/>
        <p:cNvGrpSpPr/>
        <p:nvPr/>
      </p:nvGrpSpPr>
      <p:grpSpPr>
        <a:xfrm>
          <a:off x="0" y="0"/>
          <a:ext cx="0" cy="0"/>
          <a:chOff x="0" y="0"/>
          <a:chExt cx="0" cy="0"/>
        </a:xfrm>
      </p:grpSpPr>
      <p:sp>
        <p:nvSpPr>
          <p:cNvPr id="2" name="Text1">
            <a:extLst>
              <a:ext uri="{FF2B5EF4-FFF2-40B4-BE49-F238E27FC236}">
                <a16:creationId xmlns:a16="http://schemas.microsoft.com/office/drawing/2014/main" id="{E455AF4E-940E-5A39-5639-7494952923E8}"/>
              </a:ext>
            </a:extLst>
          </p:cNvPr>
          <p:cNvSpPr txBox="1"/>
          <p:nvPr>
            <p:custDataLst>
              <p:tags r:id="rId2"/>
            </p:custDataLst>
          </p:nvPr>
        </p:nvSpPr>
        <p:spPr>
          <a:xfrm>
            <a:off x="803012" y="2657162"/>
            <a:ext cx="6788635" cy="1300480"/>
          </a:xfrm>
          <a:prstGeom prst="rect">
            <a:avLst/>
          </a:prstGeom>
          <a:noFill/>
        </p:spPr>
        <p:txBody>
          <a:bodyPr wrap="square" rtlCol="0" anchor="t" anchorCtr="0">
            <a:normAutofit/>
          </a:bodyPr>
          <a:lstStyle>
            <a:defPPr>
              <a:defRPr lang="en-US"/>
            </a:defPPr>
            <a:lvl1pPr marL="0" algn="l" defTabSz="9144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6000" spc="0" dirty="0">
                <a:solidFill>
                  <a:schemeClr val="tx1"/>
                </a:solidFill>
                <a:uFillTx/>
                <a:latin typeface="微软雅黑" panose="020B0503020204020204" pitchFamily="34" charset="-122"/>
                <a:ea typeface="微软雅黑" panose="020B0503020204020204" pitchFamily="34" charset="-122"/>
                <a:cs typeface="字体圈欣意冠黑体" panose="00000500000000000000" charset="-122"/>
                <a:sym typeface="+mn-lt"/>
              </a:rPr>
              <a:t>论文结论与展望</a:t>
            </a:r>
          </a:p>
        </p:txBody>
      </p:sp>
      <p:sp>
        <p:nvSpPr>
          <p:cNvPr id="3" name="Text2">
            <a:extLst>
              <a:ext uri="{FF2B5EF4-FFF2-40B4-BE49-F238E27FC236}">
                <a16:creationId xmlns:a16="http://schemas.microsoft.com/office/drawing/2014/main" id="{678B6BB0-C2B0-B5CE-D015-A6C534928D42}"/>
              </a:ext>
            </a:extLst>
          </p:cNvPr>
          <p:cNvSpPr txBox="1"/>
          <p:nvPr>
            <p:custDataLst>
              <p:tags r:id="rId3"/>
            </p:custDataLst>
          </p:nvPr>
        </p:nvSpPr>
        <p:spPr>
          <a:xfrm>
            <a:off x="803013" y="4094168"/>
            <a:ext cx="3800886" cy="733014"/>
          </a:xfrm>
          <a:prstGeom prst="rect">
            <a:avLst/>
          </a:prstGeom>
          <a:noFill/>
        </p:spPr>
        <p:txBody>
          <a:bodyPr wrap="square"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chemeClr val="bg2">
                    <a:alpha val="80000"/>
                  </a:schemeClr>
                </a:solidFill>
                <a:uFillTx/>
                <a:latin typeface="微软雅黑" panose="020B0503020204020204" pitchFamily="34" charset="-122"/>
                <a:ea typeface="微软雅黑" panose="020B0503020204020204" pitchFamily="34" charset="-122"/>
                <a:cs typeface="Open Sans" panose="020B0606030504020204" pitchFamily="34" charset="0"/>
              </a:rPr>
              <a:t>Conclusion and Outlook of the Paper</a:t>
            </a:r>
          </a:p>
        </p:txBody>
      </p:sp>
      <p:sp>
        <p:nvSpPr>
          <p:cNvPr id="4" name="Text3">
            <a:extLst>
              <a:ext uri="{FF2B5EF4-FFF2-40B4-BE49-F238E27FC236}">
                <a16:creationId xmlns:a16="http://schemas.microsoft.com/office/drawing/2014/main" id="{1F1E0FFD-A32B-E577-D97C-156E6E28035B}"/>
              </a:ext>
            </a:extLst>
          </p:cNvPr>
          <p:cNvSpPr txBox="1"/>
          <p:nvPr>
            <p:custDataLst>
              <p:tags r:id="rId4"/>
            </p:custDataLst>
          </p:nvPr>
        </p:nvSpPr>
        <p:spPr>
          <a:xfrm>
            <a:off x="802902" y="780728"/>
            <a:ext cx="1611989" cy="1452596"/>
          </a:xfrm>
          <a:prstGeom prst="rect">
            <a:avLst/>
          </a:prstGeom>
          <a:noFill/>
        </p:spPr>
        <p:txBody>
          <a:bodyPr wrap="square" rtlCol="0" anchor="ctr">
            <a:normAutofit fontScale="9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8800" b="1">
                <a:latin typeface="微软雅黑" panose="020B0503020204020204" pitchFamily="34" charset="-122"/>
                <a:ea typeface="微软雅黑" panose="020B0503020204020204" pitchFamily="34" charset="-122"/>
              </a:rPr>
              <a:t>05</a:t>
            </a:r>
          </a:p>
        </p:txBody>
      </p:sp>
      <p:sp>
        <p:nvSpPr>
          <p:cNvPr id="5" name="矩形 4">
            <a:extLst>
              <a:ext uri="{FF2B5EF4-FFF2-40B4-BE49-F238E27FC236}">
                <a16:creationId xmlns:a16="http://schemas.microsoft.com/office/drawing/2014/main" id="{CBBE1E56-DCC0-B7BC-C17B-B9EC43432525}"/>
              </a:ext>
            </a:extLst>
          </p:cNvPr>
          <p:cNvSpPr/>
          <p:nvPr/>
        </p:nvSpPr>
        <p:spPr>
          <a:xfrm flipV="1">
            <a:off x="987082" y="2233324"/>
            <a:ext cx="1062436" cy="16671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9" name="shape 8">
            <a:extLst>
              <a:ext uri="{FF2B5EF4-FFF2-40B4-BE49-F238E27FC236}">
                <a16:creationId xmlns:a16="http://schemas.microsoft.com/office/drawing/2014/main" id="{82E70DFF-7881-C6A2-A7CB-7D989127EFEC}"/>
              </a:ext>
            </a:extLst>
          </p:cNvPr>
          <p:cNvPicPr>
            <a:picLocks noChangeAspect="1"/>
          </p:cNvPicPr>
          <p:nvPr/>
        </p:nvPicPr>
        <p:blipFill>
          <a:blip r:embed="rId7">
            <a:extLst>
              <a:ext uri="{28A0092B-C50C-407E-A947-70E740481C1C}">
                <a14:useLocalDpi xmlns:a14="http://schemas.microsoft.com/office/drawing/2010/main" val="0"/>
              </a:ext>
            </a:extLst>
          </a:blip>
          <a:srcRect t="429" b="55136"/>
          <a:stretch>
            <a:fillRect/>
          </a:stretch>
        </p:blipFill>
        <p:spPr>
          <a:xfrm flipH="1">
            <a:off x="0" y="3821752"/>
            <a:ext cx="12192000" cy="3036248"/>
          </a:xfrm>
          <a:custGeom>
            <a:avLst/>
            <a:gdLst>
              <a:gd name="connsiteX0" fmla="*/ 2625648 w 12192000"/>
              <a:gd name="connsiteY0" fmla="*/ 305 h 3036248"/>
              <a:gd name="connsiteX1" fmla="*/ 44904 w 12192000"/>
              <a:gd name="connsiteY1" fmla="*/ 616786 h 3036248"/>
              <a:gd name="connsiteX2" fmla="*/ 0 w 12192000"/>
              <a:gd name="connsiteY2" fmla="*/ 638002 h 3036248"/>
              <a:gd name="connsiteX3" fmla="*/ 0 w 12192000"/>
              <a:gd name="connsiteY3" fmla="*/ 3036248 h 3036248"/>
              <a:gd name="connsiteX4" fmla="*/ 12192000 w 12192000"/>
              <a:gd name="connsiteY4" fmla="*/ 3036248 h 3036248"/>
              <a:gd name="connsiteX5" fmla="*/ 12192000 w 12192000"/>
              <a:gd name="connsiteY5" fmla="*/ 1406770 h 3036248"/>
              <a:gd name="connsiteX6" fmla="*/ 12092565 w 12192000"/>
              <a:gd name="connsiteY6" fmla="*/ 1430169 h 3036248"/>
              <a:gd name="connsiteX7" fmla="*/ 2625648 w 12192000"/>
              <a:gd name="connsiteY7" fmla="*/ 305 h 303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036248">
                <a:moveTo>
                  <a:pt x="2625648" y="305"/>
                </a:moveTo>
                <a:cubicBezTo>
                  <a:pt x="1879423" y="-8158"/>
                  <a:pt x="1048145" y="159039"/>
                  <a:pt x="44904" y="616786"/>
                </a:cubicBezTo>
                <a:lnTo>
                  <a:pt x="0" y="638002"/>
                </a:lnTo>
                <a:lnTo>
                  <a:pt x="0" y="3036248"/>
                </a:lnTo>
                <a:lnTo>
                  <a:pt x="12192000" y="3036248"/>
                </a:lnTo>
                <a:lnTo>
                  <a:pt x="12192000" y="1406770"/>
                </a:lnTo>
                <a:lnTo>
                  <a:pt x="12092565" y="1430169"/>
                </a:lnTo>
                <a:cubicBezTo>
                  <a:pt x="7042666" y="2559692"/>
                  <a:pt x="5438340" y="32203"/>
                  <a:pt x="2625648" y="305"/>
                </a:cubicBezTo>
                <a:close/>
              </a:path>
            </a:pathLst>
          </a:custGeom>
        </p:spPr>
      </p:pic>
    </p:spTree>
    <p:custDataLst>
      <p:tags r:id="rId1"/>
    </p:custDataLst>
    <p:extLst>
      <p:ext uri="{BB962C8B-B14F-4D97-AF65-F5344CB8AC3E}">
        <p14:creationId xmlns:p14="http://schemas.microsoft.com/office/powerpoint/2010/main" val="1681797400"/>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E8501FB4-31FF-7FEE-8CED-30F24131D349}"/>
              </a:ext>
            </a:extLst>
          </p:cNvPr>
          <p:cNvGrpSpPr/>
          <p:nvPr/>
        </p:nvGrpSpPr>
        <p:grpSpPr>
          <a:xfrm>
            <a:off x="0" y="0"/>
            <a:ext cx="12192000" cy="6862777"/>
            <a:chOff x="0" y="-4776"/>
            <a:chExt cx="12192000" cy="6862777"/>
          </a:xfrm>
        </p:grpSpPr>
        <p:sp>
          <p:nvSpPr>
            <p:cNvPr id="30" name="任意多边形: 形状 29">
              <a:extLst>
                <a:ext uri="{FF2B5EF4-FFF2-40B4-BE49-F238E27FC236}">
                  <a16:creationId xmlns:a16="http://schemas.microsoft.com/office/drawing/2014/main" id="{EB87815C-CE3C-5A37-C0A3-8DC57FA8526C}"/>
                </a:ext>
              </a:extLst>
            </p:cNvPr>
            <p:cNvSpPr/>
            <p:nvPr/>
          </p:nvSpPr>
          <p:spPr>
            <a:xfrm>
              <a:off x="0" y="2"/>
              <a:ext cx="3825222" cy="6857999"/>
            </a:xfrm>
            <a:custGeom>
              <a:avLst/>
              <a:gdLst>
                <a:gd name="connsiteX0" fmla="*/ 0 w 3825222"/>
                <a:gd name="connsiteY0" fmla="*/ 0 h 6857999"/>
                <a:gd name="connsiteX1" fmla="*/ 3111135 w 3825222"/>
                <a:gd name="connsiteY1" fmla="*/ 0 h 6857999"/>
                <a:gd name="connsiteX2" fmla="*/ 3825222 w 3825222"/>
                <a:gd name="connsiteY2" fmla="*/ 1294466 h 6857999"/>
                <a:gd name="connsiteX3" fmla="*/ 772592 w 3825222"/>
                <a:gd name="connsiteY3" fmla="*/ 6857999 h 6857999"/>
                <a:gd name="connsiteX4" fmla="*/ 0 w 3825222"/>
                <a:gd name="connsiteY4" fmla="*/ 6857999 h 6857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5222" h="6857999">
                  <a:moveTo>
                    <a:pt x="0" y="0"/>
                  </a:moveTo>
                  <a:lnTo>
                    <a:pt x="3111135" y="0"/>
                  </a:lnTo>
                  <a:lnTo>
                    <a:pt x="3825222" y="1294466"/>
                  </a:lnTo>
                  <a:lnTo>
                    <a:pt x="772592" y="6857999"/>
                  </a:lnTo>
                  <a:lnTo>
                    <a:pt x="0" y="6857999"/>
                  </a:lnTo>
                  <a:close/>
                </a:path>
              </a:pathLst>
            </a:cu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9" name="任意多边形: 形状 28">
              <a:extLst>
                <a:ext uri="{FF2B5EF4-FFF2-40B4-BE49-F238E27FC236}">
                  <a16:creationId xmlns:a16="http://schemas.microsoft.com/office/drawing/2014/main" id="{78E04F9C-5809-E038-868B-9395582C369B}"/>
                </a:ext>
              </a:extLst>
            </p:cNvPr>
            <p:cNvSpPr/>
            <p:nvPr/>
          </p:nvSpPr>
          <p:spPr>
            <a:xfrm>
              <a:off x="0" y="1"/>
              <a:ext cx="1121528" cy="3352277"/>
            </a:xfrm>
            <a:custGeom>
              <a:avLst/>
              <a:gdLst>
                <a:gd name="connsiteX0" fmla="*/ 0 w 1121528"/>
                <a:gd name="connsiteY0" fmla="*/ 0 h 3352277"/>
                <a:gd name="connsiteX1" fmla="*/ 399052 w 1121528"/>
                <a:gd name="connsiteY1" fmla="*/ 0 h 3352277"/>
                <a:gd name="connsiteX2" fmla="*/ 1121528 w 1121528"/>
                <a:gd name="connsiteY2" fmla="*/ 1309674 h 3352277"/>
                <a:gd name="connsiteX3" fmla="*/ 0 w 1121528"/>
                <a:gd name="connsiteY3" fmla="*/ 3352277 h 3352277"/>
              </a:gdLst>
              <a:ahLst/>
              <a:cxnLst>
                <a:cxn ang="0">
                  <a:pos x="connsiteX0" y="connsiteY0"/>
                </a:cxn>
                <a:cxn ang="0">
                  <a:pos x="connsiteX1" y="connsiteY1"/>
                </a:cxn>
                <a:cxn ang="0">
                  <a:pos x="connsiteX2" y="connsiteY2"/>
                </a:cxn>
                <a:cxn ang="0">
                  <a:pos x="connsiteX3" y="connsiteY3"/>
                </a:cxn>
              </a:cxnLst>
              <a:rect l="l" t="t" r="r" b="b"/>
              <a:pathLst>
                <a:path w="1121528" h="3352277">
                  <a:moveTo>
                    <a:pt x="0" y="0"/>
                  </a:moveTo>
                  <a:lnTo>
                    <a:pt x="399052" y="0"/>
                  </a:lnTo>
                  <a:lnTo>
                    <a:pt x="1121528" y="1309674"/>
                  </a:lnTo>
                  <a:lnTo>
                    <a:pt x="0" y="3352277"/>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a:extLst>
                <a:ext uri="{FF2B5EF4-FFF2-40B4-BE49-F238E27FC236}">
                  <a16:creationId xmlns:a16="http://schemas.microsoft.com/office/drawing/2014/main" id="{ED1E6539-9B37-B827-5172-7B2B2EE3D85A}"/>
                </a:ext>
              </a:extLst>
            </p:cNvPr>
            <p:cNvSpPr>
              <a:spLocks/>
            </p:cNvSpPr>
            <p:nvPr/>
          </p:nvSpPr>
          <p:spPr bwMode="auto">
            <a:xfrm flipV="1">
              <a:off x="890421" y="-4775"/>
              <a:ext cx="3097379" cy="6858001"/>
            </a:xfrm>
            <a:custGeom>
              <a:avLst/>
              <a:gdLst>
                <a:gd name="T0" fmla="*/ 1862 w 2436"/>
                <a:gd name="T1" fmla="*/ 4292 h 4292"/>
                <a:gd name="T2" fmla="*/ 2436 w 2436"/>
                <a:gd name="T3" fmla="*/ 3464 h 4292"/>
                <a:gd name="T4" fmla="*/ 0 w 2436"/>
                <a:gd name="T5" fmla="*/ 0 h 4292"/>
              </a:gdLst>
              <a:ahLst/>
              <a:cxnLst>
                <a:cxn ang="0">
                  <a:pos x="T0" y="T1"/>
                </a:cxn>
                <a:cxn ang="0">
                  <a:pos x="T2" y="T3"/>
                </a:cxn>
                <a:cxn ang="0">
                  <a:pos x="T4" y="T5"/>
                </a:cxn>
              </a:cxnLst>
              <a:rect l="0" t="0" r="r" b="b"/>
              <a:pathLst>
                <a:path w="2436" h="4292">
                  <a:moveTo>
                    <a:pt x="1862" y="4292"/>
                  </a:moveTo>
                  <a:lnTo>
                    <a:pt x="2436" y="3464"/>
                  </a:lnTo>
                  <a:lnTo>
                    <a:pt x="0" y="0"/>
                  </a:lnTo>
                </a:path>
              </a:pathLst>
            </a:custGeom>
            <a:noFill/>
            <a:ln w="12700" cap="rnd">
              <a:solidFill>
                <a:schemeClr val="accent1">
                  <a:alpha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任意多边形: 形状 15">
              <a:extLst>
                <a:ext uri="{FF2B5EF4-FFF2-40B4-BE49-F238E27FC236}">
                  <a16:creationId xmlns:a16="http://schemas.microsoft.com/office/drawing/2014/main" id="{736BA365-3F57-D733-075C-6BBD8A4F9B0F}"/>
                </a:ext>
              </a:extLst>
            </p:cNvPr>
            <p:cNvSpPr>
              <a:spLocks/>
            </p:cNvSpPr>
            <p:nvPr/>
          </p:nvSpPr>
          <p:spPr bwMode="auto">
            <a:xfrm flipV="1">
              <a:off x="11252200" y="-4776"/>
              <a:ext cx="939800" cy="1611313"/>
            </a:xfrm>
            <a:custGeom>
              <a:avLst/>
              <a:gdLst>
                <a:gd name="T0" fmla="*/ 692 w 692"/>
                <a:gd name="T1" fmla="*/ 1015 h 1015"/>
                <a:gd name="T2" fmla="*/ 0 w 692"/>
                <a:gd name="T3" fmla="*/ 1015 h 1015"/>
                <a:gd name="T4" fmla="*/ 692 w 692"/>
                <a:gd name="T5" fmla="*/ 0 h 1015"/>
                <a:gd name="T6" fmla="*/ 692 w 692"/>
                <a:gd name="T7" fmla="*/ 1015 h 1015"/>
              </a:gdLst>
              <a:ahLst/>
              <a:cxnLst>
                <a:cxn ang="0">
                  <a:pos x="T0" y="T1"/>
                </a:cxn>
                <a:cxn ang="0">
                  <a:pos x="T2" y="T3"/>
                </a:cxn>
                <a:cxn ang="0">
                  <a:pos x="T4" y="T5"/>
                </a:cxn>
                <a:cxn ang="0">
                  <a:pos x="T6" y="T7"/>
                </a:cxn>
              </a:cxnLst>
              <a:rect l="0" t="0" r="r" b="b"/>
              <a:pathLst>
                <a:path w="692" h="1015">
                  <a:moveTo>
                    <a:pt x="692" y="1015"/>
                  </a:moveTo>
                  <a:lnTo>
                    <a:pt x="0" y="1015"/>
                  </a:lnTo>
                  <a:lnTo>
                    <a:pt x="692" y="0"/>
                  </a:lnTo>
                  <a:lnTo>
                    <a:pt x="692" y="1015"/>
                  </a:lnTo>
                  <a:close/>
                </a:path>
              </a:pathLst>
            </a:custGeom>
            <a:gradFill>
              <a:gsLst>
                <a:gs pos="0">
                  <a:schemeClr val="accent1">
                    <a:lumMod val="60000"/>
                    <a:lumOff val="40000"/>
                  </a:schemeClr>
                </a:gs>
                <a:gs pos="100000">
                  <a:schemeClr val="accent1"/>
                </a:gs>
              </a:gsLst>
              <a:lin ang="7200000" scaled="0"/>
            </a:gra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3" name="组合 22">
              <a:extLst>
                <a:ext uri="{FF2B5EF4-FFF2-40B4-BE49-F238E27FC236}">
                  <a16:creationId xmlns:a16="http://schemas.microsoft.com/office/drawing/2014/main" id="{71C1C3CC-76F7-6EDC-49BF-37EB672155BD}"/>
                </a:ext>
              </a:extLst>
            </p:cNvPr>
            <p:cNvGrpSpPr/>
            <p:nvPr/>
          </p:nvGrpSpPr>
          <p:grpSpPr>
            <a:xfrm>
              <a:off x="4882969" y="1409701"/>
              <a:ext cx="6757647" cy="4540955"/>
              <a:chOff x="476070" y="1130301"/>
              <a:chExt cx="6757647" cy="4540955"/>
            </a:xfrm>
          </p:grpSpPr>
          <p:sp>
            <p:nvSpPr>
              <p:cNvPr id="5" name="椭圆 4">
                <a:extLst>
                  <a:ext uri="{FF2B5EF4-FFF2-40B4-BE49-F238E27FC236}">
                    <a16:creationId xmlns:a16="http://schemas.microsoft.com/office/drawing/2014/main" id="{03A31B14-148C-56B7-A4C2-E8958CAFDE00}"/>
                  </a:ext>
                </a:extLst>
              </p:cNvPr>
              <p:cNvSpPr/>
              <p:nvPr/>
            </p:nvSpPr>
            <p:spPr>
              <a:xfrm>
                <a:off x="515258" y="5526114"/>
                <a:ext cx="145142" cy="14514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20D585CA-DE85-F71A-FF10-B77056176AA5}"/>
                  </a:ext>
                </a:extLst>
              </p:cNvPr>
              <p:cNvCxnSpPr>
                <a:cxnSpLocks/>
                <a:stCxn id="5" idx="6"/>
              </p:cNvCxnSpPr>
              <p:nvPr/>
            </p:nvCxnSpPr>
            <p:spPr>
              <a:xfrm>
                <a:off x="660400" y="5598685"/>
                <a:ext cx="6350000" cy="0"/>
              </a:xfrm>
              <a:prstGeom prst="line">
                <a:avLst/>
              </a:prstGeom>
              <a:ln>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FE7DF32C-02D3-82FE-6BC9-98260AE8BE30}"/>
                  </a:ext>
                </a:extLst>
              </p:cNvPr>
              <p:cNvSpPr txBox="1"/>
              <p:nvPr/>
            </p:nvSpPr>
            <p:spPr>
              <a:xfrm>
                <a:off x="660401" y="1130301"/>
                <a:ext cx="6451600" cy="771070"/>
              </a:xfrm>
              <a:prstGeom prst="rect">
                <a:avLst/>
              </a:prstGeom>
              <a:noFill/>
            </p:spPr>
            <p:txBody>
              <a:bodyPr vert="horz" wrap="square" rtlCol="0" anchor="b" anchorCtr="0">
                <a:normAutofit/>
              </a:bodyPr>
              <a:lstStyle/>
              <a:p>
                <a:r>
                  <a:rPr lang="zh-CN" altLang="en-US" sz="4000" b="1" dirty="0">
                    <a:latin typeface="Calibri" panose="020F0502020204030204" pitchFamily="34" charset="0"/>
                  </a:rPr>
                  <a:t>前言</a:t>
                </a:r>
              </a:p>
            </p:txBody>
          </p:sp>
          <p:sp>
            <p:nvSpPr>
              <p:cNvPr id="10" name="矩形 9">
                <a:extLst>
                  <a:ext uri="{FF2B5EF4-FFF2-40B4-BE49-F238E27FC236}">
                    <a16:creationId xmlns:a16="http://schemas.microsoft.com/office/drawing/2014/main" id="{6049B9AE-478E-8576-1E3A-E2160E6CD61C}"/>
                  </a:ext>
                </a:extLst>
              </p:cNvPr>
              <p:cNvSpPr/>
              <p:nvPr/>
            </p:nvSpPr>
            <p:spPr>
              <a:xfrm>
                <a:off x="476070" y="1130301"/>
                <a:ext cx="111759" cy="77107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7C6B28E4-BBDB-DC83-D40C-B3B3E2839C8A}"/>
                  </a:ext>
                </a:extLst>
              </p:cNvPr>
              <p:cNvGrpSpPr/>
              <p:nvPr/>
            </p:nvGrpSpPr>
            <p:grpSpPr>
              <a:xfrm>
                <a:off x="682993" y="2290027"/>
                <a:ext cx="6550724" cy="3159051"/>
                <a:chOff x="682993" y="2290027"/>
                <a:chExt cx="6550724" cy="3159051"/>
              </a:xfrm>
            </p:grpSpPr>
            <p:sp>
              <p:nvSpPr>
                <p:cNvPr id="11" name="矩形 10">
                  <a:extLst>
                    <a:ext uri="{FF2B5EF4-FFF2-40B4-BE49-F238E27FC236}">
                      <a16:creationId xmlns:a16="http://schemas.microsoft.com/office/drawing/2014/main" id="{314F8865-5CBB-4F89-A349-844B5C397590}"/>
                    </a:ext>
                  </a:extLst>
                </p:cNvPr>
                <p:cNvSpPr>
                  <a:spLocks/>
                </p:cNvSpPr>
                <p:nvPr/>
              </p:nvSpPr>
              <p:spPr>
                <a:xfrm>
                  <a:off x="694041" y="2352735"/>
                  <a:ext cx="6539676" cy="30963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normAutofit fontScale="92500" lnSpcReduction="10000"/>
                </a:bodyPr>
                <a:lstStyle/>
                <a:p>
                  <a:pPr>
                    <a:lnSpc>
                      <a:spcPct val="170000"/>
                    </a:lnSpc>
                    <a:spcBef>
                      <a:spcPts val="600"/>
                    </a:spcBef>
                    <a:spcAft>
                      <a:spcPts val="600"/>
                    </a:spcAft>
                  </a:pPr>
                  <a:r>
                    <a:rPr kumimoji="1" lang="zh-CN" altLang="en-US" sz="1300" dirty="0">
                      <a:solidFill>
                        <a:schemeClr val="tx1"/>
                      </a:solidFill>
                      <a:latin typeface="Calibri" panose="020F0502020204030204" pitchFamily="34" charset="0"/>
                    </a:rPr>
                    <a:t>本论文旨在探索基于机器学习的水质检测技术，通过平衡水质数据和使用多个的机器学习模型，构建智能化的水质监测系统，通过对水质数据平衡、选择及优化合适的机器学习模型，在可视化界面上展示预测的数据结果，为解决当前水质监测中存在的问题提供新的解决方案。</a:t>
                  </a:r>
                </a:p>
                <a:p>
                  <a:pPr marL="171450" indent="-171450">
                    <a:lnSpc>
                      <a:spcPct val="170000"/>
                    </a:lnSpc>
                    <a:spcBef>
                      <a:spcPts val="600"/>
                    </a:spcBef>
                    <a:spcAft>
                      <a:spcPts val="600"/>
                    </a:spcAft>
                    <a:buFont typeface="Arial" panose="020B0604020202020204" pitchFamily="34" charset="0"/>
                    <a:buChar char="•"/>
                  </a:pPr>
                  <a:r>
                    <a:rPr kumimoji="1" lang="zh-CN" altLang="en-US" sz="1300" dirty="0">
                      <a:solidFill>
                        <a:schemeClr val="tx1"/>
                      </a:solidFill>
                      <a:latin typeface="Calibri" panose="020F0502020204030204" pitchFamily="34" charset="0"/>
                    </a:rPr>
                    <a:t>该系统采用了</a:t>
                  </a:r>
                  <a:r>
                    <a:rPr kumimoji="1" lang="en-US" altLang="zh-CN" sz="1300" dirty="0">
                      <a:solidFill>
                        <a:schemeClr val="tx1"/>
                      </a:solidFill>
                      <a:latin typeface="Calibri" panose="020F0502020204030204" pitchFamily="34" charset="0"/>
                    </a:rPr>
                    <a:t>ADASYN</a:t>
                  </a:r>
                  <a:r>
                    <a:rPr kumimoji="1" lang="zh-CN" altLang="en-US" sz="1300" dirty="0">
                      <a:solidFill>
                        <a:schemeClr val="tx1"/>
                      </a:solidFill>
                      <a:latin typeface="Calibri" panose="020F0502020204030204" pitchFamily="34" charset="0"/>
                    </a:rPr>
                    <a:t>和</a:t>
                  </a:r>
                  <a:r>
                    <a:rPr kumimoji="1" lang="en-US" altLang="zh-CN" sz="1300" dirty="0">
                      <a:solidFill>
                        <a:schemeClr val="tx1"/>
                      </a:solidFill>
                      <a:latin typeface="Calibri" panose="020F0502020204030204" pitchFamily="34" charset="0"/>
                    </a:rPr>
                    <a:t>SMOTE</a:t>
                  </a:r>
                  <a:r>
                    <a:rPr kumimoji="1" lang="zh-CN" altLang="en-US" sz="1300" dirty="0">
                      <a:solidFill>
                        <a:schemeClr val="tx1"/>
                      </a:solidFill>
                      <a:latin typeface="Calibri" panose="020F0502020204030204" pitchFamily="34" charset="0"/>
                    </a:rPr>
                    <a:t>等过采样算法，有效解决了水质数据不平衡的问题。</a:t>
                  </a:r>
                  <a:endParaRPr kumimoji="1" lang="en-US" altLang="zh-CN" sz="1300" dirty="0">
                    <a:solidFill>
                      <a:schemeClr val="tx1"/>
                    </a:solidFill>
                    <a:latin typeface="Calibri" panose="020F0502020204030204" pitchFamily="34" charset="0"/>
                  </a:endParaRPr>
                </a:p>
                <a:p>
                  <a:pPr marL="171450" indent="-171450">
                    <a:lnSpc>
                      <a:spcPct val="170000"/>
                    </a:lnSpc>
                    <a:spcBef>
                      <a:spcPts val="600"/>
                    </a:spcBef>
                    <a:spcAft>
                      <a:spcPts val="600"/>
                    </a:spcAft>
                    <a:buFont typeface="Arial" panose="020B0604020202020204" pitchFamily="34" charset="0"/>
                    <a:buChar char="•"/>
                  </a:pPr>
                  <a:r>
                    <a:rPr kumimoji="1" lang="zh-CN" altLang="en-US" sz="1300" dirty="0">
                      <a:solidFill>
                        <a:schemeClr val="tx1"/>
                      </a:solidFill>
                      <a:latin typeface="Calibri" panose="020F0502020204030204" pitchFamily="34" charset="0"/>
                    </a:rPr>
                    <a:t>此外，模型选择方面运用了</a:t>
                  </a:r>
                  <a:r>
                    <a:rPr kumimoji="1" lang="en-US" altLang="zh-CN" sz="1300" dirty="0">
                      <a:solidFill>
                        <a:schemeClr val="tx1"/>
                      </a:solidFill>
                      <a:latin typeface="Calibri" panose="020F0502020204030204" pitchFamily="34" charset="0"/>
                    </a:rPr>
                    <a:t>KNN</a:t>
                  </a:r>
                  <a:r>
                    <a:rPr kumimoji="1" lang="zh-CN" altLang="en-US" sz="1300" dirty="0">
                      <a:solidFill>
                        <a:schemeClr val="tx1"/>
                      </a:solidFill>
                      <a:latin typeface="Calibri" panose="020F0502020204030204" pitchFamily="34" charset="0"/>
                    </a:rPr>
                    <a:t>、</a:t>
                  </a:r>
                  <a:r>
                    <a:rPr kumimoji="1" lang="en-US" altLang="zh-CN" sz="1300" dirty="0">
                      <a:solidFill>
                        <a:schemeClr val="tx1"/>
                      </a:solidFill>
                      <a:latin typeface="Calibri" panose="020F0502020204030204" pitchFamily="34" charset="0"/>
                    </a:rPr>
                    <a:t>GDBT</a:t>
                  </a:r>
                  <a:r>
                    <a:rPr kumimoji="1" lang="zh-CN" altLang="en-US" sz="1300" dirty="0">
                      <a:solidFill>
                        <a:schemeClr val="tx1"/>
                      </a:solidFill>
                      <a:latin typeface="Calibri" panose="020F0502020204030204" pitchFamily="34" charset="0"/>
                    </a:rPr>
                    <a:t>、</a:t>
                  </a:r>
                  <a:r>
                    <a:rPr kumimoji="1" lang="en-US" altLang="zh-CN" sz="1300" dirty="0">
                      <a:solidFill>
                        <a:schemeClr val="tx1"/>
                      </a:solidFill>
                      <a:latin typeface="Calibri" panose="020F0502020204030204" pitchFamily="34" charset="0"/>
                    </a:rPr>
                    <a:t>SVM</a:t>
                  </a:r>
                  <a:r>
                    <a:rPr kumimoji="1" lang="zh-CN" altLang="en-US" sz="1300" dirty="0">
                      <a:solidFill>
                        <a:schemeClr val="tx1"/>
                      </a:solidFill>
                      <a:latin typeface="Calibri" panose="020F0502020204030204" pitchFamily="34" charset="0"/>
                    </a:rPr>
                    <a:t>和</a:t>
                  </a:r>
                  <a:r>
                    <a:rPr kumimoji="1" lang="en-US" altLang="zh-CN" sz="1300" dirty="0">
                      <a:solidFill>
                        <a:schemeClr val="tx1"/>
                      </a:solidFill>
                      <a:latin typeface="Calibri" panose="020F0502020204030204" pitchFamily="34" charset="0"/>
                    </a:rPr>
                    <a:t>ANN</a:t>
                  </a:r>
                  <a:r>
                    <a:rPr kumimoji="1" lang="zh-CN" altLang="en-US" sz="1300" dirty="0">
                      <a:solidFill>
                        <a:schemeClr val="tx1"/>
                      </a:solidFill>
                      <a:latin typeface="Calibri" panose="020F0502020204030204" pitchFamily="34" charset="0"/>
                    </a:rPr>
                    <a:t>等机器学习模型对过采样数据进行训练，选择最优超参数参数预测新数据结果。</a:t>
                  </a:r>
                  <a:endParaRPr kumimoji="1" lang="en-US" altLang="zh-CN" sz="1300" dirty="0">
                    <a:solidFill>
                      <a:schemeClr val="tx1"/>
                    </a:solidFill>
                    <a:latin typeface="Calibri" panose="020F0502020204030204" pitchFamily="34" charset="0"/>
                  </a:endParaRPr>
                </a:p>
                <a:p>
                  <a:pPr marL="171450" indent="-171450">
                    <a:lnSpc>
                      <a:spcPct val="170000"/>
                    </a:lnSpc>
                    <a:spcBef>
                      <a:spcPts val="600"/>
                    </a:spcBef>
                    <a:spcAft>
                      <a:spcPts val="600"/>
                    </a:spcAft>
                    <a:buFont typeface="Arial" panose="020B0604020202020204" pitchFamily="34" charset="0"/>
                    <a:buChar char="•"/>
                  </a:pPr>
                  <a:r>
                    <a:rPr kumimoji="1" lang="zh-CN" altLang="en-US" sz="1300" dirty="0">
                      <a:solidFill>
                        <a:schemeClr val="tx1"/>
                      </a:solidFill>
                      <a:latin typeface="Calibri" panose="020F0502020204030204" pitchFamily="34" charset="0"/>
                    </a:rPr>
                    <a:t>该系统主要采用了前后端分离架构，前端采用了</a:t>
                  </a:r>
                  <a:r>
                    <a:rPr kumimoji="1" lang="en-US" altLang="zh-CN" sz="1300" dirty="0">
                      <a:solidFill>
                        <a:schemeClr val="tx1"/>
                      </a:solidFill>
                      <a:latin typeface="Calibri" panose="020F0502020204030204" pitchFamily="34" charset="0"/>
                    </a:rPr>
                    <a:t>Vue + Element UI</a:t>
                  </a:r>
                  <a:r>
                    <a:rPr kumimoji="1" lang="zh-CN" altLang="en-US" sz="1300" dirty="0">
                      <a:solidFill>
                        <a:schemeClr val="tx1"/>
                      </a:solidFill>
                      <a:latin typeface="Calibri" panose="020F0502020204030204" pitchFamily="34" charset="0"/>
                    </a:rPr>
                    <a:t>，后端采用</a:t>
                  </a:r>
                  <a:r>
                    <a:rPr kumimoji="1" lang="en-US" altLang="zh-CN" sz="1300" dirty="0">
                      <a:solidFill>
                        <a:schemeClr val="tx1"/>
                      </a:solidFill>
                      <a:latin typeface="Calibri" panose="020F0502020204030204" pitchFamily="34" charset="0"/>
                    </a:rPr>
                    <a:t>Django</a:t>
                  </a:r>
                  <a:r>
                    <a:rPr kumimoji="1" lang="zh-CN" altLang="en-US" sz="1300" dirty="0">
                      <a:solidFill>
                        <a:schemeClr val="tx1"/>
                      </a:solidFill>
                      <a:latin typeface="Calibri" panose="020F0502020204030204" pitchFamily="34" charset="0"/>
                    </a:rPr>
                    <a:t>实现</a:t>
                  </a:r>
                  <a:r>
                    <a:rPr kumimoji="1" lang="en-US" altLang="zh-CN" sz="1300" dirty="0">
                      <a:solidFill>
                        <a:schemeClr val="tx1"/>
                      </a:solidFill>
                      <a:latin typeface="Calibri" panose="020F0502020204030204" pitchFamily="34" charset="0"/>
                    </a:rPr>
                    <a:t>MVC</a:t>
                  </a:r>
                  <a:r>
                    <a:rPr kumimoji="1" lang="zh-CN" altLang="en-US" sz="1300" dirty="0">
                      <a:solidFill>
                        <a:schemeClr val="tx1"/>
                      </a:solidFill>
                      <a:latin typeface="Calibri" panose="020F0502020204030204" pitchFamily="34" charset="0"/>
                    </a:rPr>
                    <a:t>框架，实现了前后端的高效交互。</a:t>
                  </a:r>
                  <a:endParaRPr kumimoji="1" lang="en-US" altLang="zh-CN" sz="1300" dirty="0">
                    <a:solidFill>
                      <a:schemeClr val="tx1"/>
                    </a:solidFill>
                    <a:latin typeface="Calibri" panose="020F0502020204030204" pitchFamily="34" charset="0"/>
                  </a:endParaRPr>
                </a:p>
                <a:p>
                  <a:pPr marL="171450" indent="-171450">
                    <a:lnSpc>
                      <a:spcPct val="150000"/>
                    </a:lnSpc>
                    <a:spcAft>
                      <a:spcPts val="600"/>
                    </a:spcAft>
                    <a:buFont typeface="Arial" panose="020B0604020202020204" pitchFamily="34" charset="0"/>
                    <a:buChar char="•"/>
                  </a:pPr>
                  <a:endParaRPr kumimoji="1" lang="en-US" altLang="zh-CN" sz="1200" dirty="0">
                    <a:solidFill>
                      <a:schemeClr val="tx1"/>
                    </a:solidFill>
                    <a:latin typeface="Calibri" panose="020F0502020204030204" pitchFamily="34" charset="0"/>
                  </a:endParaRPr>
                </a:p>
                <a:p>
                  <a:pPr>
                    <a:lnSpc>
                      <a:spcPct val="150000"/>
                    </a:lnSpc>
                    <a:spcAft>
                      <a:spcPts val="600"/>
                    </a:spcAft>
                  </a:pPr>
                  <a:endParaRPr kumimoji="1" lang="en-US" altLang="zh-CN" sz="1200" dirty="0">
                    <a:solidFill>
                      <a:schemeClr val="tx1"/>
                    </a:solidFill>
                    <a:latin typeface="Calibri" panose="020F0502020204030204" pitchFamily="34" charset="0"/>
                  </a:endParaRPr>
                </a:p>
              </p:txBody>
            </p:sp>
            <p:sp>
              <p:nvSpPr>
                <p:cNvPr id="12" name="矩形 11">
                  <a:extLst>
                    <a:ext uri="{FF2B5EF4-FFF2-40B4-BE49-F238E27FC236}">
                      <a16:creationId xmlns:a16="http://schemas.microsoft.com/office/drawing/2014/main" id="{D74BB497-4136-F5CE-279A-E82340C0C660}"/>
                    </a:ext>
                  </a:extLst>
                </p:cNvPr>
                <p:cNvSpPr>
                  <a:spLocks/>
                </p:cNvSpPr>
                <p:nvPr/>
              </p:nvSpPr>
              <p:spPr>
                <a:xfrm>
                  <a:off x="682993" y="2290027"/>
                  <a:ext cx="6350000" cy="501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normAutofit/>
                </a:bodyPr>
                <a:lstStyle/>
                <a:p>
                  <a:endParaRPr kumimoji="1" lang="en-US" altLang="zh-CN" sz="2400" b="1" dirty="0">
                    <a:solidFill>
                      <a:schemeClr val="tx1"/>
                    </a:solidFill>
                    <a:latin typeface="Calibri" panose="020F0502020204030204" pitchFamily="34" charset="0"/>
                  </a:endParaRPr>
                </a:p>
              </p:txBody>
            </p:sp>
          </p:grpSp>
        </p:grpSp>
      </p:grpSp>
    </p:spTree>
    <p:extLst>
      <p:ext uri="{BB962C8B-B14F-4D97-AF65-F5344CB8AC3E}">
        <p14:creationId xmlns:p14="http://schemas.microsoft.com/office/powerpoint/2010/main" val="3710019309"/>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4" name="Shape3">
            <a:extLst>
              <a:ext uri="{FF2B5EF4-FFF2-40B4-BE49-F238E27FC236}">
                <a16:creationId xmlns:a16="http://schemas.microsoft.com/office/drawing/2014/main" id="{9D9D671A-9CB5-7591-9BDA-74D196C00357}"/>
              </a:ext>
            </a:extLst>
          </p:cNvPr>
          <p:cNvSpPr/>
          <p:nvPr>
            <p:custDataLst>
              <p:tags r:id="rId2"/>
            </p:custDataLst>
          </p:nvPr>
        </p:nvSpPr>
        <p:spPr>
          <a:xfrm>
            <a:off x="0" y="-99392"/>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29" name="矩形"/>
          <p:cNvSpPr/>
          <p:nvPr>
            <p:custDataLst>
              <p:tags r:id="rId3"/>
            </p:custDataLst>
          </p:nvPr>
        </p:nvSpPr>
        <p:spPr>
          <a:xfrm>
            <a:off x="1" y="3287211"/>
            <a:ext cx="3854370" cy="3570790"/>
          </a:xfrm>
          <a:custGeom>
            <a:avLst/>
            <a:gdLst/>
            <a:ahLst/>
            <a:cxnLst/>
            <a:rect l="l" t="t" r="r" b="b"/>
            <a:pathLst>
              <a:path w="4551218" h="3616036" extrusionOk="0">
                <a:moveTo>
                  <a:pt x="0" y="0"/>
                </a:moveTo>
                <a:lnTo>
                  <a:pt x="4551218" y="0"/>
                </a:lnTo>
                <a:lnTo>
                  <a:pt x="4551218" y="3616036"/>
                </a:lnTo>
                <a:lnTo>
                  <a:pt x="0" y="3616036"/>
                </a:lnTo>
                <a:close/>
              </a:path>
            </a:pathLst>
          </a:custGeom>
          <a:gradFill>
            <a:gsLst>
              <a:gs pos="0">
                <a:schemeClr val="accent1">
                  <a:alpha val="0"/>
                </a:schemeClr>
              </a:gs>
              <a:gs pos="34000">
                <a:schemeClr val="accent1">
                  <a:alpha val="9000"/>
                </a:schemeClr>
              </a:gs>
              <a:gs pos="100000">
                <a:schemeClr val="accent1">
                  <a:alpha val="57000"/>
                </a:schemeClr>
              </a:gs>
            </a:gsLst>
            <a:path path="circle">
              <a:fillToRect l="100000" t="100000"/>
            </a:path>
            <a:tileRect r="-100000" b="-100000"/>
          </a:gradFill>
          <a:ln>
            <a:noFill/>
          </a:ln>
        </p:spPr>
        <p:txBody>
          <a:bodyPr spcFirstLastPara="1" wrap="square" lIns="121900" tIns="60933" rIns="121900" bIns="60933"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spcBef>
                <a:spcPct val="0"/>
              </a:spcBef>
              <a:spcAft>
                <a:spcPct val="0"/>
              </a:spcAft>
              <a:buClrTx/>
              <a:buSzTx/>
              <a:buFontTx/>
            </a:pPr>
            <a:endParaRPr sz="2400">
              <a:solidFill>
                <a:schemeClr val="lt1"/>
              </a:solidFill>
              <a:latin typeface="微软雅黑" panose="020B0503020204020204" pitchFamily="34" charset="-122"/>
              <a:ea typeface="微软雅黑" panose="020B0503020204020204" pitchFamily="34" charset="-122"/>
              <a:cs typeface="Calibri" panose="020F0502020204030204"/>
              <a:sym typeface="Calibri"/>
            </a:endParaRPr>
          </a:p>
        </p:txBody>
      </p:sp>
      <p:sp>
        <p:nvSpPr>
          <p:cNvPr id="6" name="Text1"/>
          <p:cNvSpPr txBox="1"/>
          <p:nvPr>
            <p:custDataLst>
              <p:tags r:id="rId4"/>
            </p:custDataLst>
          </p:nvPr>
        </p:nvSpPr>
        <p:spPr>
          <a:xfrm>
            <a:off x="5882259" y="2661574"/>
            <a:ext cx="5582464" cy="3732723"/>
          </a:xfrm>
          <a:prstGeom prst="rect">
            <a:avLst/>
          </a:prstGeom>
          <a:noFill/>
          <a:ln>
            <a:noFill/>
          </a:ln>
        </p:spPr>
        <p:txBody>
          <a:bodyPr spcFirstLastPara="1" wrap="square" lIns="60950" tIns="30466" rIns="60950" bIns="30466"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50000"/>
              </a:lnSpc>
              <a:spcBef>
                <a:spcPct val="0"/>
              </a:spcBef>
              <a:spcAft>
                <a:spcPct val="0"/>
              </a:spcAft>
              <a:buClrTx/>
              <a:buSzTx/>
              <a:buFontTx/>
              <a:buNone/>
              <a:defRPr/>
            </a:pPr>
            <a:r>
              <a:rPr lang="en-US" altLang="zh-CN" sz="16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rPr>
              <a:t>1.</a:t>
            </a:r>
            <a:r>
              <a:rPr lang="zh-CN" altLang="en-US" sz="16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rPr>
              <a:t>论文核心内容</a:t>
            </a:r>
            <a:endParaRPr kumimoji="0" lang="zh-CN" altLang="en-US"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0" marR="0" lvl="0" indent="0" algn="just" defTabSz="914400" rtl="0" eaLnBrk="1" fontAlgn="auto" latinLnBrk="0" hangingPunct="1">
              <a:lnSpc>
                <a:spcPct val="150000"/>
              </a:lnSpc>
              <a:spcBef>
                <a:spcPts val="600"/>
              </a:spcBef>
              <a:spcAft>
                <a:spcPct val="0"/>
              </a:spcAft>
              <a:buClrTx/>
              <a:buSzTx/>
              <a:buFontTx/>
              <a:buNone/>
              <a:defRPr/>
            </a:pPr>
            <a:r>
              <a:rPr kumimoji="0" lang="zh-CN" altLang="en-US"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rPr>
              <a:t>本文介绍了系统的设计与实现，重点关注了过采样模型算法和机器学习模型的应用。使用了</a:t>
            </a:r>
            <a:r>
              <a:rPr kumimoji="0" lang="en-US" altLang="zh-CN"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rPr>
              <a:t>ADASYN</a:t>
            </a:r>
            <a:r>
              <a:rPr kumimoji="0" lang="zh-CN" altLang="en-US"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rPr>
              <a:t>和</a:t>
            </a:r>
            <a:r>
              <a:rPr kumimoji="0" lang="en-US" altLang="zh-CN"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rPr>
              <a:t>SMOTE</a:t>
            </a:r>
            <a:r>
              <a:rPr kumimoji="0" lang="zh-CN" altLang="en-US"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rPr>
              <a:t>算法对水质数据集进行了平衡处理。这两种过采样算法能有效地增加少数类样本，从而改善数据集的类别分布，提高了后续机器学习模型的性能。其次，采用了不同的机器学习模型，包括</a:t>
            </a:r>
            <a:r>
              <a:rPr kumimoji="0" lang="en-US" altLang="zh-CN"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rPr>
              <a:t>ANN</a:t>
            </a:r>
            <a:r>
              <a:rPr kumimoji="0" lang="zh-CN" altLang="en-US"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rPr>
              <a:t>、</a:t>
            </a:r>
            <a:r>
              <a:rPr kumimoji="0" lang="en-US" altLang="zh-CN"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rPr>
              <a:t>GDBT</a:t>
            </a:r>
            <a:r>
              <a:rPr kumimoji="0" lang="zh-CN" altLang="en-US"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rPr>
              <a:t>和</a:t>
            </a:r>
            <a:r>
              <a:rPr kumimoji="0" lang="en-US" altLang="zh-CN"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rPr>
              <a:t>SVM</a:t>
            </a:r>
            <a:r>
              <a:rPr kumimoji="0" lang="zh-CN" altLang="en-US"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rPr>
              <a:t>，对平衡后的数据集进行了训练和预测。通过选择合适的超参数，优化了模型的性能，并提高了水质数据的预测准确度。</a:t>
            </a:r>
            <a:endParaRPr kumimoji="0" lang="en-US" altLang="zh-CN" sz="1200" b="0" i="0" u="none" strike="noStrike" kern="1200" cap="none" spc="0" normalizeH="0" baseline="0" noProof="0" dirty="0">
              <a:ln>
                <a:noFill/>
              </a:ln>
              <a:solidFill>
                <a:schemeClr val="bg2"/>
              </a:solidFill>
              <a:effectLst/>
              <a:uLnTx/>
              <a:uFillTx/>
              <a:latin typeface="宋体" panose="02010600030101010101" pitchFamily="2" charset="-122"/>
              <a:ea typeface="宋体" panose="02010600030101010101" pitchFamily="2" charset="-122"/>
              <a:cs typeface="+mn-ea"/>
              <a:sym typeface="思源黑体 CN" panose="020B0500000000000000" pitchFamily="34" charset="-122"/>
            </a:endParaRPr>
          </a:p>
          <a:p>
            <a:pPr marL="0" marR="0" lvl="0" indent="0" algn="just" defTabSz="914400" rtl="0" eaLnBrk="1" fontAlgn="auto" latinLnBrk="0" hangingPunct="1">
              <a:lnSpc>
                <a:spcPct val="100000"/>
              </a:lnSpc>
              <a:spcBef>
                <a:spcPts val="1800"/>
              </a:spcBef>
              <a:spcAft>
                <a:spcPct val="0"/>
              </a:spcAft>
              <a:buClrTx/>
              <a:buSzTx/>
              <a:buFontTx/>
              <a:buNone/>
              <a:defRPr/>
            </a:pPr>
            <a:r>
              <a:rPr lang="en-US" altLang="zh-CN" sz="16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rPr>
              <a:t>2</a:t>
            </a:r>
            <a:r>
              <a:rPr kumimoji="0" lang="zh-CN" altLang="en-US"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.系统架构</a:t>
            </a:r>
            <a:endParaRPr kumimoji="0" lang="en-US" altLang="zh-CN"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0" marR="0" lvl="0" indent="0" algn="just" defTabSz="914400" rtl="0" eaLnBrk="1" fontAlgn="auto" latinLnBrk="0" hangingPunct="1">
              <a:lnSpc>
                <a:spcPct val="150000"/>
              </a:lnSpc>
              <a:spcBef>
                <a:spcPts val="600"/>
              </a:spcBef>
              <a:spcAft>
                <a:spcPct val="0"/>
              </a:spcAft>
              <a:buClrTx/>
              <a:buSzTx/>
              <a:buFontTx/>
              <a:buNone/>
              <a:defRPr/>
            </a:pPr>
            <a:r>
              <a:rPr lang="zh-CN" altLang="en-US" sz="1200" dirty="0">
                <a:solidFill>
                  <a:schemeClr val="bg2"/>
                </a:solidFill>
                <a:latin typeface="宋体" panose="02010600030101010101" pitchFamily="2" charset="-122"/>
                <a:ea typeface="宋体" panose="02010600030101010101" pitchFamily="2" charset="-122"/>
                <a:cs typeface="+mn-ea"/>
                <a:sym typeface="思源黑体 CN" panose="020B0500000000000000" pitchFamily="34" charset="-122"/>
              </a:rPr>
              <a:t>在系统实现方面，使用了</a:t>
            </a:r>
            <a:r>
              <a:rPr lang="en-US" altLang="zh-CN" sz="1200" dirty="0">
                <a:solidFill>
                  <a:schemeClr val="bg2"/>
                </a:solidFill>
                <a:latin typeface="宋体" panose="02010600030101010101" pitchFamily="2" charset="-122"/>
                <a:ea typeface="宋体" panose="02010600030101010101" pitchFamily="2" charset="-122"/>
                <a:cs typeface="+mn-ea"/>
                <a:sym typeface="思源黑体 CN" panose="020B0500000000000000" pitchFamily="34" charset="-122"/>
              </a:rPr>
              <a:t>Vue3</a:t>
            </a:r>
            <a:r>
              <a:rPr lang="zh-CN" altLang="en-US" sz="1200" dirty="0">
                <a:solidFill>
                  <a:schemeClr val="bg2"/>
                </a:solidFill>
                <a:latin typeface="宋体" panose="02010600030101010101" pitchFamily="2" charset="-122"/>
                <a:ea typeface="宋体" panose="02010600030101010101" pitchFamily="2" charset="-122"/>
                <a:cs typeface="+mn-ea"/>
                <a:sym typeface="思源黑体 CN" panose="020B0500000000000000" pitchFamily="34" charset="-122"/>
              </a:rPr>
              <a:t>和</a:t>
            </a:r>
            <a:r>
              <a:rPr lang="en-US" altLang="zh-CN" sz="1200" dirty="0">
                <a:solidFill>
                  <a:schemeClr val="bg2"/>
                </a:solidFill>
                <a:latin typeface="宋体" panose="02010600030101010101" pitchFamily="2" charset="-122"/>
                <a:ea typeface="宋体" panose="02010600030101010101" pitchFamily="2" charset="-122"/>
                <a:cs typeface="+mn-ea"/>
                <a:sym typeface="思源黑体 CN" panose="020B0500000000000000" pitchFamily="34" charset="-122"/>
              </a:rPr>
              <a:t>Element UI</a:t>
            </a:r>
            <a:r>
              <a:rPr lang="zh-CN" altLang="en-US" sz="1200" dirty="0">
                <a:solidFill>
                  <a:schemeClr val="bg2"/>
                </a:solidFill>
                <a:latin typeface="宋体" panose="02010600030101010101" pitchFamily="2" charset="-122"/>
                <a:ea typeface="宋体" panose="02010600030101010101" pitchFamily="2" charset="-122"/>
                <a:cs typeface="+mn-ea"/>
                <a:sym typeface="思源黑体 CN" panose="020B0500000000000000" pitchFamily="34" charset="-122"/>
              </a:rPr>
              <a:t>作为前端框架，利用它们提供的丰富组件和功能实现了用户友好的前端界面。而后端部分则采用了</a:t>
            </a:r>
            <a:r>
              <a:rPr lang="en-US" altLang="zh-CN" sz="1200" dirty="0">
                <a:solidFill>
                  <a:schemeClr val="bg2"/>
                </a:solidFill>
                <a:latin typeface="宋体" panose="02010600030101010101" pitchFamily="2" charset="-122"/>
                <a:ea typeface="宋体" panose="02010600030101010101" pitchFamily="2" charset="-122"/>
                <a:cs typeface="+mn-ea"/>
                <a:sym typeface="思源黑体 CN" panose="020B0500000000000000" pitchFamily="34" charset="-122"/>
              </a:rPr>
              <a:t>Django</a:t>
            </a:r>
            <a:r>
              <a:rPr lang="zh-CN" altLang="en-US" sz="1200" dirty="0">
                <a:solidFill>
                  <a:schemeClr val="bg2"/>
                </a:solidFill>
                <a:latin typeface="宋体" panose="02010600030101010101" pitchFamily="2" charset="-122"/>
                <a:ea typeface="宋体" panose="02010600030101010101" pitchFamily="2" charset="-122"/>
                <a:cs typeface="+mn-ea"/>
                <a:sym typeface="思源黑体 CN" panose="020B0500000000000000" pitchFamily="34" charset="-122"/>
              </a:rPr>
              <a:t>技术，实现了前端与后端的数据交互和算法调用，保证了系统的稳定性和可靠性。</a:t>
            </a:r>
          </a:p>
        </p:txBody>
      </p:sp>
      <p:sp>
        <p:nvSpPr>
          <p:cNvPr id="2" name="Text2">
            <a:extLst>
              <a:ext uri="{FF2B5EF4-FFF2-40B4-BE49-F238E27FC236}">
                <a16:creationId xmlns:a16="http://schemas.microsoft.com/office/drawing/2014/main" id="{F19906CD-0A76-D8D5-0B53-0621CAA1252F}"/>
              </a:ext>
            </a:extLst>
          </p:cNvPr>
          <p:cNvSpPr txBox="1"/>
          <p:nvPr>
            <p:custDataLst>
              <p:tags r:id="rId5"/>
            </p:custDataLst>
          </p:nvPr>
        </p:nvSpPr>
        <p:spPr>
          <a:xfrm>
            <a:off x="5860257" y="1272208"/>
            <a:ext cx="5603631" cy="720080"/>
          </a:xfrm>
          <a:prstGeom prst="rect">
            <a:avLst/>
          </a:prstGeom>
          <a:noFill/>
        </p:spPr>
        <p:txBody>
          <a:bodyPr wrap="square" rtlCol="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en-US" altLang="zh-CN" sz="3200" b="1" noProof="0" dirty="0" err="1">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论文结论</a:t>
            </a:r>
            <a:endParaRPr lang="en-US" altLang="zh-CN"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
        <p:nvSpPr>
          <p:cNvPr id="3" name="Shape1">
            <a:extLst>
              <a:ext uri="{FF2B5EF4-FFF2-40B4-BE49-F238E27FC236}">
                <a16:creationId xmlns:a16="http://schemas.microsoft.com/office/drawing/2014/main" id="{A1908D51-7B78-0BB5-562D-E12005F21B37}"/>
              </a:ext>
            </a:extLst>
          </p:cNvPr>
          <p:cNvSpPr/>
          <p:nvPr>
            <p:custDataLst>
              <p:tags r:id="rId6"/>
            </p:custDataLst>
          </p:nvPr>
        </p:nvSpPr>
        <p:spPr>
          <a:xfrm>
            <a:off x="820668" y="798653"/>
            <a:ext cx="4538410" cy="5208607"/>
          </a:xfrm>
          <a:prstGeom prst="roundRect">
            <a:avLst>
              <a:gd name="adj" fmla="val 2038"/>
            </a:avLst>
          </a:prstGeom>
          <a:blipFill>
            <a:blip r:embed="rId9"/>
            <a:stretch>
              <a:fillRect l="-7384" r="-738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p:cover dir="lu"/>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2" name="Shape3">
            <a:extLst>
              <a:ext uri="{FF2B5EF4-FFF2-40B4-BE49-F238E27FC236}">
                <a16:creationId xmlns:a16="http://schemas.microsoft.com/office/drawing/2014/main" id="{6D2F7170-3EA6-8445-FA6B-C1F3EB2F4E79}"/>
              </a:ext>
            </a:extLst>
          </p:cNvPr>
          <p:cNvSpPr/>
          <p:nvPr>
            <p:custDataLst>
              <p:tags r:id="rId2"/>
            </p:custDataLst>
          </p:nvPr>
        </p:nvSpPr>
        <p:spPr>
          <a:xfrm>
            <a:off x="0" y="-99392"/>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4" name="Shape1">
            <a:extLst>
              <a:ext uri="{FF2B5EF4-FFF2-40B4-BE49-F238E27FC236}">
                <a16:creationId xmlns:a16="http://schemas.microsoft.com/office/drawing/2014/main" id="{8661B61F-80B4-AFFB-F586-9DC8EE660A9A}"/>
              </a:ext>
            </a:extLst>
          </p:cNvPr>
          <p:cNvSpPr/>
          <p:nvPr>
            <p:custDataLst>
              <p:tags r:id="rId3"/>
            </p:custDataLst>
          </p:nvPr>
        </p:nvSpPr>
        <p:spPr>
          <a:xfrm>
            <a:off x="600503" y="1197604"/>
            <a:ext cx="11032054" cy="2892408"/>
          </a:xfrm>
          <a:prstGeom prst="roundRect">
            <a:avLst>
              <a:gd name="adj" fmla="val 2038"/>
            </a:avLst>
          </a:prstGeom>
          <a:blipFill>
            <a:blip r:embed="rId8"/>
            <a:stretch>
              <a:fillRect t="-140707" b="-14070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 name="Text1">
            <a:extLst>
              <a:ext uri="{FF2B5EF4-FFF2-40B4-BE49-F238E27FC236}">
                <a16:creationId xmlns:a16="http://schemas.microsoft.com/office/drawing/2014/main" id="{DF88D527-0386-2C3E-B675-7A7BCD3BE7F7}"/>
              </a:ext>
            </a:extLst>
          </p:cNvPr>
          <p:cNvSpPr txBox="1"/>
          <p:nvPr>
            <p:custDataLst>
              <p:tags r:id="rId4"/>
            </p:custDataLst>
          </p:nvPr>
        </p:nvSpPr>
        <p:spPr>
          <a:xfrm>
            <a:off x="273975" y="238391"/>
            <a:ext cx="11669372"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zh-CN" altLang="en-US" sz="3200" b="1" dirty="0">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研究不足之处</a:t>
            </a:r>
            <a:endParaRPr lang="en-US" altLang="zh-CN" sz="3200" b="1" noProof="0" dirty="0">
              <a:ln>
                <a:noFill/>
              </a:ln>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
        <p:nvSpPr>
          <p:cNvPr id="5" name="Text2">
            <a:extLst>
              <a:ext uri="{FF2B5EF4-FFF2-40B4-BE49-F238E27FC236}">
                <a16:creationId xmlns:a16="http://schemas.microsoft.com/office/drawing/2014/main" id="{A63469C7-0451-427A-5237-F19E2D761147}"/>
              </a:ext>
            </a:extLst>
          </p:cNvPr>
          <p:cNvSpPr txBox="1"/>
          <p:nvPr>
            <p:custDataLst>
              <p:tags r:id="rId5"/>
            </p:custDataLst>
          </p:nvPr>
        </p:nvSpPr>
        <p:spPr>
          <a:xfrm>
            <a:off x="600503" y="4365104"/>
            <a:ext cx="11032054" cy="2023763"/>
          </a:xfrm>
          <a:prstGeom prst="rect">
            <a:avLst/>
          </a:prstGeom>
          <a:noFill/>
          <a:ln>
            <a:noFill/>
          </a:ln>
        </p:spPr>
        <p:txBody>
          <a:bodyPr spcFirstLastPara="1" wrap="square" lIns="60950" tIns="30466" rIns="60950" bIns="30466" anchor="t" anchorCtr="0">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marR="0" lvl="0" indent="-342900" algn="just" defTabSz="914400" rtl="0" eaLnBrk="1" fontAlgn="auto" latinLnBrk="0" hangingPunct="1">
              <a:lnSpc>
                <a:spcPct val="160000"/>
              </a:lnSpc>
              <a:spcBef>
                <a:spcPct val="0"/>
              </a:spcBef>
              <a:spcAft>
                <a:spcPts val="600"/>
              </a:spcAft>
              <a:buClrTx/>
              <a:buSzTx/>
              <a:buFontTx/>
              <a:buAutoNum type="arabicPeriod"/>
              <a:defRPr/>
            </a:pPr>
            <a:r>
              <a:rPr lang="zh-CN" altLang="zh-CN" sz="1400" dirty="0">
                <a:effectLst/>
                <a:latin typeface="Times New Roman" panose="02020603050405020304" pitchFamily="18" charset="0"/>
                <a:ea typeface="宋体" panose="02010600030101010101" pitchFamily="2" charset="-122"/>
                <a:cs typeface="宋体" panose="02010600030101010101" pitchFamily="2" charset="-122"/>
              </a:rPr>
              <a:t>对于数据集来说，系统对于在特征选择方面存在局限性，只能根据指定的特征进行水质分析，无法灵活选择更多特征值来进行分析，这限制了系统的适用性和灵活性，</a:t>
            </a:r>
            <a:r>
              <a:rPr lang="zh-CN" altLang="zh-CN" sz="1400" dirty="0">
                <a:solidFill>
                  <a:srgbClr val="0D0D0D"/>
                </a:solidFill>
                <a:effectLst/>
                <a:highlight>
                  <a:srgbClr val="FFFFFF"/>
                </a:highlight>
                <a:latin typeface="Segoe UI" panose="020B0502040204020203" pitchFamily="34" charset="0"/>
                <a:ea typeface="宋体" panose="02010600030101010101" pitchFamily="2" charset="-122"/>
                <a:cs typeface="Segoe UI" panose="020B0502040204020203" pitchFamily="34" charset="0"/>
              </a:rPr>
              <a:t>此外，由于数据集规模较小，训练模型的泛化性能受到限制</a:t>
            </a:r>
            <a:r>
              <a:rPr lang="zh-CN" altLang="zh-CN" sz="1400" dirty="0">
                <a:effectLst/>
                <a:latin typeface="Times New Roman" panose="02020603050405020304" pitchFamily="18" charset="0"/>
                <a:ea typeface="宋体" panose="02010600030101010101" pitchFamily="2" charset="-122"/>
                <a:cs typeface="宋体" panose="02010600030101010101" pitchFamily="2" charset="-122"/>
              </a:rPr>
              <a:t>。</a:t>
            </a:r>
            <a:endParaRPr lang="en-US" altLang="zh-CN" sz="1400" dirty="0">
              <a:effectLst/>
              <a:latin typeface="Times New Roman" panose="02020603050405020304" pitchFamily="18" charset="0"/>
              <a:ea typeface="宋体" panose="02010600030101010101" pitchFamily="2" charset="-122"/>
              <a:cs typeface="宋体" panose="02010600030101010101" pitchFamily="2" charset="-122"/>
            </a:endParaRPr>
          </a:p>
          <a:p>
            <a:pPr marL="342900" marR="0" lvl="0" indent="-342900" algn="just" defTabSz="914400" rtl="0" eaLnBrk="1" fontAlgn="auto" latinLnBrk="0" hangingPunct="1">
              <a:lnSpc>
                <a:spcPct val="160000"/>
              </a:lnSpc>
              <a:spcBef>
                <a:spcPct val="0"/>
              </a:spcBef>
              <a:spcAft>
                <a:spcPts val="600"/>
              </a:spcAft>
              <a:buClrTx/>
              <a:buSzTx/>
              <a:buFontTx/>
              <a:buAutoNum type="arabicPeriod"/>
              <a:defRPr/>
            </a:pPr>
            <a:r>
              <a:rPr lang="zh-CN" altLang="zh-CN" sz="1400" dirty="0">
                <a:effectLst/>
                <a:latin typeface="Times New Roman" panose="02020603050405020304" pitchFamily="18" charset="0"/>
                <a:ea typeface="宋体" panose="02010600030101010101" pitchFamily="2" charset="-122"/>
                <a:cs typeface="宋体" panose="02010600030101010101" pitchFamily="2" charset="-122"/>
              </a:rPr>
              <a:t>在处理高维度数据时，调节不同机器学习模型的超参数可能会消耗大量的模型运行时间，影响系统的实时性和响应速度，尤其是</a:t>
            </a:r>
            <a:r>
              <a:rPr lang="en-US" altLang="zh-CN" sz="1400" dirty="0">
                <a:effectLst/>
                <a:latin typeface="Times New Roman" panose="02020603050405020304" pitchFamily="18" charset="0"/>
                <a:ea typeface="宋体" panose="02010600030101010101" pitchFamily="2" charset="-122"/>
                <a:cs typeface="宋体" panose="02010600030101010101" pitchFamily="2" charset="-122"/>
              </a:rPr>
              <a:t>SVM</a:t>
            </a:r>
            <a:r>
              <a:rPr lang="zh-CN" altLang="zh-CN" sz="1400" dirty="0">
                <a:effectLst/>
                <a:latin typeface="Times New Roman" panose="02020603050405020304" pitchFamily="18" charset="0"/>
                <a:ea typeface="宋体" panose="02010600030101010101" pitchFamily="2" charset="-122"/>
                <a:cs typeface="宋体" panose="02010600030101010101" pitchFamily="2" charset="-122"/>
              </a:rPr>
              <a:t>模型，在以线性为内核函数时，会花费较长时间训练出不同</a:t>
            </a:r>
            <a:r>
              <a:rPr lang="en-US" altLang="zh-CN" sz="1400" dirty="0">
                <a:effectLst/>
                <a:latin typeface="Times New Roman" panose="02020603050405020304" pitchFamily="18" charset="0"/>
                <a:ea typeface="宋体" panose="02010600030101010101" pitchFamily="2" charset="-122"/>
                <a:cs typeface="宋体" panose="02010600030101010101" pitchFamily="2" charset="-122"/>
              </a:rPr>
              <a:t>C</a:t>
            </a:r>
            <a:r>
              <a:rPr lang="zh-CN" altLang="zh-CN" sz="1400" dirty="0">
                <a:effectLst/>
                <a:latin typeface="Times New Roman" panose="02020603050405020304" pitchFamily="18" charset="0"/>
                <a:ea typeface="宋体" panose="02010600030101010101" pitchFamily="2" charset="-122"/>
                <a:cs typeface="宋体" panose="02010600030101010101" pitchFamily="2" charset="-122"/>
              </a:rPr>
              <a:t>值与准确率之间的相关性。</a:t>
            </a:r>
            <a:endParaRPr lang="en-US" altLang="zh-CN" sz="1400" dirty="0">
              <a:effectLst/>
              <a:latin typeface="Times New Roman" panose="02020603050405020304" pitchFamily="18" charset="0"/>
              <a:ea typeface="宋体" panose="02010600030101010101" pitchFamily="2" charset="-122"/>
              <a:cs typeface="宋体" panose="02010600030101010101" pitchFamily="2" charset="-122"/>
            </a:endParaRPr>
          </a:p>
          <a:p>
            <a:pPr marL="342900" marR="0" lvl="0" indent="-342900" algn="just" defTabSz="914400" rtl="0" eaLnBrk="1" fontAlgn="auto" latinLnBrk="0" hangingPunct="1">
              <a:lnSpc>
                <a:spcPct val="160000"/>
              </a:lnSpc>
              <a:spcBef>
                <a:spcPct val="0"/>
              </a:spcBef>
              <a:spcAft>
                <a:spcPts val="600"/>
              </a:spcAft>
              <a:buClrTx/>
              <a:buSzTx/>
              <a:buFontTx/>
              <a:buAutoNum type="arabicPeriod"/>
              <a:defRPr/>
            </a:pPr>
            <a:r>
              <a:rPr lang="zh-CN" altLang="zh-CN" sz="1400" dirty="0">
                <a:effectLst/>
                <a:latin typeface="Times New Roman" panose="02020603050405020304" pitchFamily="18" charset="0"/>
                <a:ea typeface="宋体" panose="02010600030101010101" pitchFamily="2" charset="-122"/>
                <a:cs typeface="宋体" panose="02010600030101010101" pitchFamily="2" charset="-122"/>
              </a:rPr>
              <a:t>系统对于模型运行评估指标的分析还不够充分，缺乏系统化的评估和反馈机制，需要依赖操作者个人分析精确率，召回率以及</a:t>
            </a:r>
            <a:r>
              <a:rPr lang="en-US" altLang="zh-CN" sz="1400" dirty="0">
                <a:effectLst/>
                <a:latin typeface="Times New Roman" panose="02020603050405020304" pitchFamily="18" charset="0"/>
                <a:ea typeface="宋体" panose="02010600030101010101" pitchFamily="2" charset="-122"/>
                <a:cs typeface="宋体" panose="02010600030101010101" pitchFamily="2" charset="-122"/>
              </a:rPr>
              <a:t>F1</a:t>
            </a:r>
            <a:r>
              <a:rPr lang="zh-CN" altLang="zh-CN" sz="1400" dirty="0">
                <a:effectLst/>
                <a:latin typeface="Times New Roman" panose="02020603050405020304" pitchFamily="18" charset="0"/>
                <a:ea typeface="宋体" panose="02010600030101010101" pitchFamily="2" charset="-122"/>
                <a:cs typeface="宋体" panose="02010600030101010101" pitchFamily="2" charset="-122"/>
              </a:rPr>
              <a:t>得分三者指标，这降低了系统的自动化程度和用户体验，普通人难以根据各指标评估系统结果。</a:t>
            </a:r>
            <a:endParaRPr kumimoji="0" lang="zh-CN" altLang="en-US" sz="9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p:txBody>
      </p:sp>
      <p:pic>
        <p:nvPicPr>
          <p:cNvPr id="6" name="图片 5" descr="徽标&#10;&#10;描述已自动生成">
            <a:extLst>
              <a:ext uri="{FF2B5EF4-FFF2-40B4-BE49-F238E27FC236}">
                <a16:creationId xmlns:a16="http://schemas.microsoft.com/office/drawing/2014/main" id="{62EB4407-66FB-E611-5824-C91F730FE322}"/>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0193501" y="-90832"/>
            <a:ext cx="1381300" cy="13813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p:cover dir="lu"/>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name="multContent">
    <p:spTree>
      <p:nvGrpSpPr>
        <p:cNvPr id="1" name=""/>
        <p:cNvGrpSpPr/>
        <p:nvPr/>
      </p:nvGrpSpPr>
      <p:grpSpPr>
        <a:xfrm>
          <a:off x="0" y="0"/>
          <a:ext cx="0" cy="0"/>
          <a:chOff x="0" y="0"/>
          <a:chExt cx="0" cy="0"/>
        </a:xfrm>
      </p:grpSpPr>
      <p:sp>
        <p:nvSpPr>
          <p:cNvPr id="3" name="Shape3">
            <a:extLst>
              <a:ext uri="{FF2B5EF4-FFF2-40B4-BE49-F238E27FC236}">
                <a16:creationId xmlns:a16="http://schemas.microsoft.com/office/drawing/2014/main" id="{5D010171-362F-0BAF-DD51-EA844CBF81A0}"/>
              </a:ext>
            </a:extLst>
          </p:cNvPr>
          <p:cNvSpPr/>
          <p:nvPr>
            <p:custDataLst>
              <p:tags r:id="rId2"/>
            </p:custDataLst>
          </p:nvPr>
        </p:nvSpPr>
        <p:spPr>
          <a:xfrm>
            <a:off x="0" y="-99392"/>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4" name="Shape1"/>
          <p:cNvSpPr/>
          <p:nvPr>
            <p:custDataLst>
              <p:tags r:id="rId3"/>
            </p:custDataLst>
          </p:nvPr>
        </p:nvSpPr>
        <p:spPr>
          <a:xfrm>
            <a:off x="485642" y="1345581"/>
            <a:ext cx="3499115" cy="1701800"/>
          </a:xfrm>
          <a:prstGeom prst="rect">
            <a:avLst/>
          </a:prstGeom>
          <a:blipFill>
            <a:blip r:embed="rId15"/>
            <a:stretch>
              <a:fillRect t="-52806" b="-528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lnSpc>
                <a:spcPct val="120000"/>
              </a:lnSpc>
            </a:pPr>
            <a:endParaRPr lang="zh-CN" altLang="en-US">
              <a:latin typeface="微软雅黑" panose="020B0503020204020204" pitchFamily="34" charset="-122"/>
              <a:ea typeface="微软雅黑" panose="020B0503020204020204" pitchFamily="34" charset="-122"/>
            </a:endParaRPr>
          </a:p>
        </p:txBody>
      </p:sp>
      <p:sp>
        <p:nvSpPr>
          <p:cNvPr id="33" name="Shape2"/>
          <p:cNvSpPr/>
          <p:nvPr>
            <p:custDataLst>
              <p:tags r:id="rId4"/>
            </p:custDataLst>
          </p:nvPr>
        </p:nvSpPr>
        <p:spPr>
          <a:xfrm>
            <a:off x="4360269" y="1345581"/>
            <a:ext cx="3499115" cy="1701800"/>
          </a:xfrm>
          <a:prstGeom prst="rect">
            <a:avLst/>
          </a:prstGeom>
          <a:blipFill>
            <a:blip r:embed="rId16"/>
            <a:stretch>
              <a:fillRect t="-52806" b="-528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lnSpc>
                <a:spcPct val="120000"/>
              </a:lnSpc>
            </a:pPr>
            <a:endParaRPr lang="zh-CN" altLang="en-US">
              <a:latin typeface="微软雅黑" panose="020B0503020204020204" pitchFamily="34" charset="-122"/>
              <a:ea typeface="微软雅黑" panose="020B0503020204020204" pitchFamily="34" charset="-122"/>
            </a:endParaRPr>
          </a:p>
        </p:txBody>
      </p:sp>
      <p:sp>
        <p:nvSpPr>
          <p:cNvPr id="34" name="Shape3"/>
          <p:cNvSpPr/>
          <p:nvPr>
            <p:custDataLst>
              <p:tags r:id="rId5"/>
            </p:custDataLst>
          </p:nvPr>
        </p:nvSpPr>
        <p:spPr>
          <a:xfrm>
            <a:off x="8191625" y="1345581"/>
            <a:ext cx="3499115" cy="1701800"/>
          </a:xfrm>
          <a:prstGeom prst="rect">
            <a:avLst/>
          </a:prstGeom>
          <a:blipFill>
            <a:blip r:embed="rId17"/>
            <a:stretch>
              <a:fillRect t="-52806" b="-528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lnSpc>
                <a:spcPct val="120000"/>
              </a:lnSpc>
            </a:pPr>
            <a:endParaRPr lang="zh-CN" altLang="en-US">
              <a:latin typeface="微软雅黑" panose="020B0503020204020204" pitchFamily="34" charset="-122"/>
              <a:ea typeface="微软雅黑" panose="020B0503020204020204" pitchFamily="34" charset="-122"/>
            </a:endParaRPr>
          </a:p>
        </p:txBody>
      </p:sp>
      <p:cxnSp>
        <p:nvCxnSpPr>
          <p:cNvPr id="11" name="Text1"/>
          <p:cNvCxnSpPr/>
          <p:nvPr/>
        </p:nvCxnSpPr>
        <p:spPr>
          <a:xfrm>
            <a:off x="494453"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 name="Text2"/>
          <p:cNvCxnSpPr/>
          <p:nvPr/>
        </p:nvCxnSpPr>
        <p:spPr>
          <a:xfrm>
            <a:off x="4360269"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6" name="Text3"/>
          <p:cNvCxnSpPr/>
          <p:nvPr/>
        </p:nvCxnSpPr>
        <p:spPr>
          <a:xfrm>
            <a:off x="8182814"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Text4"/>
          <p:cNvSpPr txBox="1"/>
          <p:nvPr>
            <p:custDataLst>
              <p:tags r:id="rId6"/>
            </p:custDataLst>
          </p:nvPr>
        </p:nvSpPr>
        <p:spPr>
          <a:xfrm>
            <a:off x="390117" y="4042071"/>
            <a:ext cx="3603199" cy="2327318"/>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299720" algn="just">
              <a:lnSpc>
                <a:spcPct val="150000"/>
              </a:lnSpc>
            </a:pPr>
            <a:r>
              <a:rPr lang="zh-CN" altLang="zh-CN" sz="1400" kern="100" dirty="0">
                <a:solidFill>
                  <a:srgbClr val="0D0D0D"/>
                </a:solidFill>
                <a:effectLst/>
                <a:highlight>
                  <a:srgbClr val="FFFFFF"/>
                </a:highlight>
                <a:latin typeface="Segoe UI" panose="020B0502040204020203" pitchFamily="34" charset="0"/>
                <a:ea typeface="宋体" panose="02010600030101010101" pitchFamily="2" charset="-122"/>
                <a:cs typeface="Segoe UI" panose="020B0502040204020203" pitchFamily="34" charset="0"/>
              </a:rPr>
              <a:t>为了改进系统，未来可以优化系统的特征选择模块，引入更灵活的特征选择机制，使用户能够根据实际需求自定义特征进行水质分析，例如在前端页面表单中选择合适的特征值，发送至后端对原始数据进行预处理，从而实现对特定特征进行分析预测水资源质量。</a:t>
            </a:r>
            <a:endParaRPr lang="zh-CN" altLang="zh-CN" sz="1400" kern="100" dirty="0">
              <a:solidFill>
                <a:srgbClr val="FF0000"/>
              </a:solidFill>
              <a:effectLst/>
              <a:latin typeface="Times New Roman" panose="02020603050405020304" pitchFamily="18" charset="0"/>
              <a:ea typeface="宋体" panose="02010600030101010101" pitchFamily="2" charset="-122"/>
            </a:endParaRPr>
          </a:p>
        </p:txBody>
      </p:sp>
      <p:sp>
        <p:nvSpPr>
          <p:cNvPr id="24" name="Text5"/>
          <p:cNvSpPr txBox="1"/>
          <p:nvPr>
            <p:custDataLst>
              <p:tags r:id="rId7"/>
            </p:custDataLst>
          </p:nvPr>
        </p:nvSpPr>
        <p:spPr>
          <a:xfrm>
            <a:off x="4256405" y="4041975"/>
            <a:ext cx="3602990" cy="2335750"/>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just" fontAlgn="auto">
              <a:lnSpc>
                <a:spcPct val="150000"/>
              </a:lnSpc>
              <a:spcBef>
                <a:spcPts val="300"/>
              </a:spcBef>
              <a:spcAft>
                <a:spcPts val="300"/>
              </a:spcAft>
              <a:buClrTx/>
              <a:buSzTx/>
              <a:buFontTx/>
            </a:pPr>
            <a:r>
              <a:rPr lang="en-US" altLang="zh-CN" sz="1500" kern="100" dirty="0" err="1">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sym typeface="+mn-ea"/>
              </a:rPr>
              <a:t>通过PCA</a:t>
            </a:r>
            <a:r>
              <a:rPr lang="zh-CN" altLang="en-US" sz="1500" kern="1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sym typeface="+mn-ea"/>
              </a:rPr>
              <a:t>算法对数据进行降维处理</a:t>
            </a:r>
            <a:r>
              <a:rPr lang="en-US" altLang="zh-CN" sz="1500" kern="1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sym typeface="+mn-ea"/>
              </a:rPr>
              <a:t>，</a:t>
            </a:r>
            <a:r>
              <a:rPr lang="zh-CN" altLang="en-US" sz="1500" kern="1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sym typeface="+mn-ea"/>
              </a:rPr>
              <a:t>选择最主要的水质检测特征指标</a:t>
            </a:r>
            <a:r>
              <a:rPr lang="en-US" altLang="zh-CN" sz="1500" kern="1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sym typeface="+mn-ea"/>
              </a:rPr>
              <a:t>，</a:t>
            </a:r>
            <a:r>
              <a:rPr lang="zh-CN" altLang="en-US" sz="1500" kern="1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sym typeface="+mn-ea"/>
              </a:rPr>
              <a:t>减少算法计算复杂度吗。此外，可以通过优化模型训练和调参过程，对更多超参数进行调优处理，以减少模型运行时间，提高系统算法效率。</a:t>
            </a:r>
            <a:endParaRPr lang="en-US" altLang="zh-CN" sz="1500" kern="100" dirty="0">
              <a:solidFill>
                <a:srgbClr val="0D0D0D"/>
              </a:solidFill>
              <a:highlight>
                <a:srgbClr val="FFFFFF"/>
              </a:highlight>
              <a:latin typeface="Segoe UI" panose="020B0502040204020203" pitchFamily="34" charset="0"/>
              <a:ea typeface="宋体" panose="02010600030101010101" pitchFamily="2" charset="-122"/>
              <a:cs typeface="Segoe UI" panose="020B0502040204020203" pitchFamily="34" charset="0"/>
              <a:sym typeface="+mn-ea"/>
            </a:endParaRPr>
          </a:p>
        </p:txBody>
      </p:sp>
      <p:sp>
        <p:nvSpPr>
          <p:cNvPr id="26" name="Text6"/>
          <p:cNvSpPr txBox="1"/>
          <p:nvPr>
            <p:custDataLst>
              <p:tags r:id="rId8"/>
            </p:custDataLst>
          </p:nvPr>
        </p:nvSpPr>
        <p:spPr>
          <a:xfrm>
            <a:off x="8240993" y="4041975"/>
            <a:ext cx="3603199" cy="2327318"/>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just" fontAlgn="auto">
              <a:lnSpc>
                <a:spcPct val="150000"/>
              </a:lnSpc>
              <a:spcBef>
                <a:spcPts val="300"/>
              </a:spcBef>
              <a:spcAft>
                <a:spcPts val="300"/>
              </a:spcAft>
              <a:buClrTx/>
              <a:buSzTx/>
              <a:buFontTx/>
            </a:pPr>
            <a:r>
              <a:rPr lang="zh-CN" altLang="zh-CN" sz="1400" kern="100" dirty="0">
                <a:solidFill>
                  <a:srgbClr val="0D0D0D"/>
                </a:solidFill>
                <a:effectLst/>
                <a:highlight>
                  <a:srgbClr val="FFFFFF"/>
                </a:highlight>
                <a:latin typeface="Segoe UI" panose="020B0502040204020203" pitchFamily="34" charset="0"/>
                <a:ea typeface="宋体" panose="02010600030101010101" pitchFamily="2" charset="-122"/>
                <a:cs typeface="Segoe UI" panose="020B0502040204020203" pitchFamily="34" charset="0"/>
              </a:rPr>
              <a:t>通过完善系统的评估指标分析模块，引入更多的评估指标和可视化工具，例如</a:t>
            </a:r>
            <a:r>
              <a:rPr lang="en-US" altLang="zh-CN" sz="1400" kern="100" dirty="0">
                <a:solidFill>
                  <a:srgbClr val="0D0D0D"/>
                </a:solidFill>
                <a:effectLst/>
                <a:highlight>
                  <a:srgbClr val="FFFFFF"/>
                </a:highlight>
                <a:latin typeface="Segoe UI" panose="020B0502040204020203" pitchFamily="34" charset="0"/>
                <a:ea typeface="宋体" panose="02010600030101010101" pitchFamily="2" charset="-122"/>
              </a:rPr>
              <a:t> PR </a:t>
            </a:r>
            <a:r>
              <a:rPr lang="zh-CN" altLang="zh-CN" sz="1400" kern="100" dirty="0">
                <a:solidFill>
                  <a:srgbClr val="0D0D0D"/>
                </a:solidFill>
                <a:effectLst/>
                <a:highlight>
                  <a:srgbClr val="FFFFFF"/>
                </a:highlight>
                <a:latin typeface="Segoe UI" panose="020B0502040204020203" pitchFamily="34" charset="0"/>
                <a:ea typeface="宋体" panose="02010600030101010101" pitchFamily="2" charset="-122"/>
                <a:cs typeface="Segoe UI" panose="020B0502040204020203" pitchFamily="34" charset="0"/>
              </a:rPr>
              <a:t>曲线、</a:t>
            </a:r>
            <a:r>
              <a:rPr lang="en-US" altLang="zh-CN" sz="1400" kern="100" dirty="0">
                <a:solidFill>
                  <a:srgbClr val="0D0D0D"/>
                </a:solidFill>
                <a:effectLst/>
                <a:highlight>
                  <a:srgbClr val="FFFFFF"/>
                </a:highlight>
                <a:latin typeface="Segoe UI" panose="020B0502040204020203" pitchFamily="34" charset="0"/>
                <a:ea typeface="宋体" panose="02010600030101010101" pitchFamily="2" charset="-122"/>
              </a:rPr>
              <a:t>ROC </a:t>
            </a:r>
            <a:r>
              <a:rPr lang="zh-CN" altLang="zh-CN" sz="1400" kern="100" dirty="0">
                <a:solidFill>
                  <a:srgbClr val="0D0D0D"/>
                </a:solidFill>
                <a:effectLst/>
                <a:highlight>
                  <a:srgbClr val="FFFFFF"/>
                </a:highlight>
                <a:latin typeface="Segoe UI" panose="020B0502040204020203" pitchFamily="34" charset="0"/>
                <a:ea typeface="宋体" panose="02010600030101010101" pitchFamily="2" charset="-122"/>
                <a:cs typeface="Segoe UI" panose="020B0502040204020203" pitchFamily="34" charset="0"/>
              </a:rPr>
              <a:t>曲线以及</a:t>
            </a:r>
            <a:r>
              <a:rPr lang="en-US" altLang="zh-CN" sz="1400" kern="100" dirty="0">
                <a:solidFill>
                  <a:srgbClr val="0D0D0D"/>
                </a:solidFill>
                <a:effectLst/>
                <a:highlight>
                  <a:srgbClr val="FFFFFF"/>
                </a:highlight>
                <a:latin typeface="Segoe UI" panose="020B0502040204020203" pitchFamily="34" charset="0"/>
                <a:ea typeface="宋体" panose="02010600030101010101" pitchFamily="2" charset="-122"/>
              </a:rPr>
              <a:t> AUC </a:t>
            </a:r>
            <a:r>
              <a:rPr lang="zh-CN" altLang="zh-CN" sz="1400" kern="100" dirty="0">
                <a:solidFill>
                  <a:srgbClr val="0D0D0D"/>
                </a:solidFill>
                <a:effectLst/>
                <a:highlight>
                  <a:srgbClr val="FFFFFF"/>
                </a:highlight>
                <a:latin typeface="Segoe UI" panose="020B0502040204020203" pitchFamily="34" charset="0"/>
                <a:ea typeface="宋体" panose="02010600030101010101" pitchFamily="2" charset="-122"/>
                <a:cs typeface="Segoe UI" panose="020B0502040204020203" pitchFamily="34" charset="0"/>
              </a:rPr>
              <a:t>曲线等，为用户提供更</a:t>
            </a:r>
            <a:r>
              <a:rPr lang="zh-CN" altLang="zh-CN" sz="1400" kern="100" dirty="0">
                <a:effectLst/>
                <a:highlight>
                  <a:srgbClr val="FFFFFF"/>
                </a:highlight>
                <a:latin typeface="Segoe UI" panose="020B0502040204020203" pitchFamily="34" charset="0"/>
                <a:ea typeface="宋体" panose="02010600030101010101" pitchFamily="2" charset="-122"/>
                <a:cs typeface="Segoe UI" panose="020B0502040204020203" pitchFamily="34" charset="0"/>
              </a:rPr>
              <a:t>全面、直观的模型性能评估结果，提升系统的可操作性</a:t>
            </a:r>
            <a:r>
              <a:rPr lang="zh-CN" altLang="en-US" sz="1400" kern="100" dirty="0">
                <a:effectLst/>
                <a:highlight>
                  <a:srgbClr val="FFFFFF"/>
                </a:highlight>
                <a:latin typeface="Times New Roman" panose="02020603050405020304" pitchFamily="18" charset="0"/>
                <a:ea typeface="宋体" panose="02010600030101010101" pitchFamily="2" charset="-122"/>
                <a:cs typeface="Segoe UI" panose="020B0502040204020203" pitchFamily="34" charset="0"/>
              </a:rPr>
              <a:t>。</a:t>
            </a:r>
            <a:endParaRPr lang="en-US" altLang="zh-CN" sz="1400" dirty="0">
              <a:latin typeface="微软雅黑" panose="020B0503020204020204" pitchFamily="34" charset="-122"/>
              <a:ea typeface="微软雅黑" panose="020B0503020204020204" pitchFamily="34" charset="-122"/>
              <a:sym typeface="+mn-ea"/>
            </a:endParaRPr>
          </a:p>
        </p:txBody>
      </p:sp>
      <p:sp>
        <p:nvSpPr>
          <p:cNvPr id="22" name="Text7"/>
          <p:cNvSpPr txBox="1"/>
          <p:nvPr>
            <p:custDataLst>
              <p:tags r:id="rId9"/>
            </p:custDataLst>
          </p:nvPr>
        </p:nvSpPr>
        <p:spPr>
          <a:xfrm>
            <a:off x="390117" y="3253716"/>
            <a:ext cx="3603199" cy="434991"/>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00000"/>
              </a:lnSpc>
            </a:pPr>
            <a:r>
              <a:rPr lang="zh-CN" altLang="en-US" sz="2000" b="1" dirty="0">
                <a:solidFill>
                  <a:schemeClr val="tx1"/>
                </a:solidFill>
                <a:latin typeface="微软雅黑" panose="020B0503020204020204" pitchFamily="34" charset="-122"/>
                <a:ea typeface="微软雅黑" panose="020B0503020204020204" pitchFamily="34" charset="-122"/>
                <a:sym typeface="+mn-ea"/>
              </a:rPr>
              <a:t>特征选择机制</a:t>
            </a:r>
          </a:p>
        </p:txBody>
      </p:sp>
      <p:sp>
        <p:nvSpPr>
          <p:cNvPr id="25" name="Text8"/>
          <p:cNvSpPr txBox="1"/>
          <p:nvPr>
            <p:custDataLst>
              <p:tags r:id="rId10"/>
            </p:custDataLst>
          </p:nvPr>
        </p:nvSpPr>
        <p:spPr>
          <a:xfrm>
            <a:off x="4256185" y="3253716"/>
            <a:ext cx="3603199" cy="434991"/>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00000"/>
              </a:lnSpc>
            </a:pPr>
            <a:r>
              <a:rPr lang="zh-CN" altLang="en-US" sz="2000" b="1" dirty="0">
                <a:latin typeface="微软雅黑" panose="020B0503020204020204" pitchFamily="34" charset="-122"/>
                <a:ea typeface="微软雅黑" panose="020B0503020204020204" pitchFamily="34" charset="-122"/>
                <a:sym typeface="+mn-ea"/>
              </a:rPr>
              <a:t>处理高维度数据</a:t>
            </a:r>
          </a:p>
        </p:txBody>
      </p:sp>
      <p:sp>
        <p:nvSpPr>
          <p:cNvPr id="27" name="Text9"/>
          <p:cNvSpPr txBox="1"/>
          <p:nvPr>
            <p:custDataLst>
              <p:tags r:id="rId11"/>
            </p:custDataLst>
          </p:nvPr>
        </p:nvSpPr>
        <p:spPr>
          <a:xfrm>
            <a:off x="8122253" y="3253716"/>
            <a:ext cx="3603199" cy="434991"/>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00000"/>
              </a:lnSpc>
            </a:pPr>
            <a:r>
              <a:rPr lang="zh-CN" altLang="en-US" sz="2000" b="1" dirty="0">
                <a:latin typeface="微软雅黑" panose="020B0503020204020204" pitchFamily="34" charset="-122"/>
                <a:ea typeface="微软雅黑" panose="020B0503020204020204" pitchFamily="34" charset="-122"/>
                <a:sym typeface="+mn-ea"/>
              </a:rPr>
              <a:t>模型运行评估指标</a:t>
            </a:r>
          </a:p>
        </p:txBody>
      </p:sp>
      <p:cxnSp>
        <p:nvCxnSpPr>
          <p:cNvPr id="7" name="Text10"/>
          <p:cNvCxnSpPr/>
          <p:nvPr/>
        </p:nvCxnSpPr>
        <p:spPr>
          <a:xfrm>
            <a:off x="485642" y="3794545"/>
            <a:ext cx="3499115"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4" name="Text11"/>
          <p:cNvCxnSpPr/>
          <p:nvPr/>
        </p:nvCxnSpPr>
        <p:spPr>
          <a:xfrm>
            <a:off x="4360269" y="3794545"/>
            <a:ext cx="3499115"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7" name="Text12"/>
          <p:cNvCxnSpPr/>
          <p:nvPr/>
        </p:nvCxnSpPr>
        <p:spPr>
          <a:xfrm>
            <a:off x="8234896" y="3794545"/>
            <a:ext cx="3499115"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 name="Text13">
            <a:extLst>
              <a:ext uri="{FF2B5EF4-FFF2-40B4-BE49-F238E27FC236}">
                <a16:creationId xmlns:a16="http://schemas.microsoft.com/office/drawing/2014/main" id="{837D44FD-AA81-A4D2-5A82-DCC986CAFF50}"/>
              </a:ext>
            </a:extLst>
          </p:cNvPr>
          <p:cNvSpPr txBox="1"/>
          <p:nvPr>
            <p:custDataLst>
              <p:tags r:id="rId12"/>
            </p:custDataLst>
          </p:nvPr>
        </p:nvSpPr>
        <p:spPr>
          <a:xfrm>
            <a:off x="347808" y="305152"/>
            <a:ext cx="11496384"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20000"/>
              </a:lnSpc>
              <a:spcBef>
                <a:spcPct val="0"/>
              </a:spcBef>
              <a:spcAft>
                <a:spcPct val="0"/>
              </a:spcAft>
              <a:buClrTx/>
              <a:buSzTx/>
              <a:buFontTx/>
              <a:buNone/>
              <a:defRPr/>
            </a:pPr>
            <a:r>
              <a:rPr lang="en-US" altLang="zh-CN" sz="3200" b="1" noProof="0" dirty="0" err="1">
                <a:ln>
                  <a:noFill/>
                </a:ln>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论文</a:t>
            </a:r>
            <a:r>
              <a:rPr lang="zh-CN" altLang="en-US" sz="3200" b="1" noProof="0" dirty="0">
                <a:ln>
                  <a:noFill/>
                </a:ln>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未来解决方案</a:t>
            </a:r>
            <a:endParaRPr lang="en-US" altLang="zh-CN" sz="3200" b="1" noProof="0" dirty="0">
              <a:ln>
                <a:noFill/>
              </a:ln>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Tree>
    <p:custDataLst>
      <p:tags r:id="rId1"/>
    </p:custData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name="end">
    <p:bg>
      <p:bgPr>
        <a:solidFill>
          <a:schemeClr val="bg1"/>
        </a:solidFill>
        <a:effectLst/>
      </p:bgPr>
    </p:bg>
    <p:spTree>
      <p:nvGrpSpPr>
        <p:cNvPr id="1" name=""/>
        <p:cNvGrpSpPr/>
        <p:nvPr/>
      </p:nvGrpSpPr>
      <p:grpSpPr>
        <a:xfrm>
          <a:off x="0" y="0"/>
          <a:ext cx="0" cy="0"/>
          <a:chOff x="0" y="0"/>
          <a:chExt cx="0" cy="0"/>
        </a:xfrm>
      </p:grpSpPr>
      <p:sp>
        <p:nvSpPr>
          <p:cNvPr id="14" name="矩形 22">
            <a:extLst>
              <a:ext uri="{FF2B5EF4-FFF2-40B4-BE49-F238E27FC236}">
                <a16:creationId xmlns:a16="http://schemas.microsoft.com/office/drawing/2014/main" id="{7FC883D4-1A53-4AB0-A602-5E655FC4CA9B}"/>
              </a:ext>
            </a:extLst>
          </p:cNvPr>
          <p:cNvSpPr/>
          <p:nvPr/>
        </p:nvSpPr>
        <p:spPr>
          <a:xfrm flipV="1">
            <a:off x="-7649" y="0"/>
            <a:ext cx="12199649" cy="3877672"/>
          </a:xfrm>
          <a:custGeom>
            <a:avLst/>
            <a:gdLst>
              <a:gd name="connsiteX0" fmla="*/ 50 w 12193505"/>
              <a:gd name="connsiteY0" fmla="*/ 288266 h 2410742"/>
              <a:gd name="connsiteX1" fmla="*/ 12193505 w 12193505"/>
              <a:gd name="connsiteY1" fmla="*/ 709793 h 2410742"/>
              <a:gd name="connsiteX2" fmla="*/ 12193505 w 12193505"/>
              <a:gd name="connsiteY2" fmla="*/ 2410742 h 2410742"/>
              <a:gd name="connsiteX3" fmla="*/ 1506 w 12193505"/>
              <a:gd name="connsiteY3" fmla="*/ 2410742 h 2410742"/>
              <a:gd name="connsiteX4" fmla="*/ 50 w 12193505"/>
              <a:gd name="connsiteY4" fmla="*/ 288266 h 2410742"/>
              <a:gd name="connsiteX0-1" fmla="*/ 0 w 12205647"/>
              <a:gd name="connsiteY0-2" fmla="*/ 0 h 2001200"/>
              <a:gd name="connsiteX1-3" fmla="*/ 12205647 w 12205647"/>
              <a:gd name="connsiteY1-4" fmla="*/ 300251 h 2001200"/>
              <a:gd name="connsiteX2-5" fmla="*/ 12205647 w 12205647"/>
              <a:gd name="connsiteY2-6" fmla="*/ 2001200 h 2001200"/>
              <a:gd name="connsiteX3-7" fmla="*/ 13648 w 12205647"/>
              <a:gd name="connsiteY3-8" fmla="*/ 2001200 h 2001200"/>
              <a:gd name="connsiteX4-9" fmla="*/ 0 w 12205647"/>
              <a:gd name="connsiteY4-10" fmla="*/ 0 h 2001200"/>
              <a:gd name="connsiteX0-11" fmla="*/ 0 w 12205647"/>
              <a:gd name="connsiteY0-12" fmla="*/ 0 h 2001200"/>
              <a:gd name="connsiteX1-13" fmla="*/ 12205647 w 12205647"/>
              <a:gd name="connsiteY1-14" fmla="*/ 300251 h 2001200"/>
              <a:gd name="connsiteX2-15" fmla="*/ 12205647 w 12205647"/>
              <a:gd name="connsiteY2-16" fmla="*/ 2001200 h 2001200"/>
              <a:gd name="connsiteX3-17" fmla="*/ 13648 w 12205647"/>
              <a:gd name="connsiteY3-18" fmla="*/ 2001200 h 2001200"/>
              <a:gd name="connsiteX4-19" fmla="*/ 0 w 12205647"/>
              <a:gd name="connsiteY4-20" fmla="*/ 0 h 2001200"/>
              <a:gd name="connsiteX0-21" fmla="*/ 0 w 12205647"/>
              <a:gd name="connsiteY0-22" fmla="*/ 0 h 2001200"/>
              <a:gd name="connsiteX1-23" fmla="*/ 12205647 w 12205647"/>
              <a:gd name="connsiteY1-24" fmla="*/ 300251 h 2001200"/>
              <a:gd name="connsiteX2-25" fmla="*/ 12205647 w 12205647"/>
              <a:gd name="connsiteY2-26" fmla="*/ 2001200 h 2001200"/>
              <a:gd name="connsiteX3-27" fmla="*/ 13648 w 12205647"/>
              <a:gd name="connsiteY3-28" fmla="*/ 2001200 h 2001200"/>
              <a:gd name="connsiteX4-29" fmla="*/ 0 w 12205647"/>
              <a:gd name="connsiteY4-30" fmla="*/ 0 h 2001200"/>
              <a:gd name="connsiteX0-31" fmla="*/ 0 w 12205647"/>
              <a:gd name="connsiteY0-32" fmla="*/ 218553 h 2219753"/>
              <a:gd name="connsiteX1-33" fmla="*/ 12205647 w 12205647"/>
              <a:gd name="connsiteY1-34" fmla="*/ 518804 h 2219753"/>
              <a:gd name="connsiteX2-35" fmla="*/ 12205647 w 12205647"/>
              <a:gd name="connsiteY2-36" fmla="*/ 2219753 h 2219753"/>
              <a:gd name="connsiteX3-37" fmla="*/ 13648 w 12205647"/>
              <a:gd name="connsiteY3-38" fmla="*/ 2219753 h 2219753"/>
              <a:gd name="connsiteX4-39" fmla="*/ 0 w 12205647"/>
              <a:gd name="connsiteY4-40" fmla="*/ 218553 h 2219753"/>
              <a:gd name="connsiteX0-41" fmla="*/ 0 w 12205647"/>
              <a:gd name="connsiteY0-42" fmla="*/ 185702 h 2186902"/>
              <a:gd name="connsiteX1-43" fmla="*/ 12205647 w 12205647"/>
              <a:gd name="connsiteY1-44" fmla="*/ 485953 h 2186902"/>
              <a:gd name="connsiteX2-45" fmla="*/ 12205647 w 12205647"/>
              <a:gd name="connsiteY2-46" fmla="*/ 2186902 h 2186902"/>
              <a:gd name="connsiteX3-47" fmla="*/ 13648 w 12205647"/>
              <a:gd name="connsiteY3-48" fmla="*/ 2186902 h 2186902"/>
              <a:gd name="connsiteX4-49" fmla="*/ 0 w 12205647"/>
              <a:gd name="connsiteY4-50" fmla="*/ 185702 h 2186902"/>
              <a:gd name="connsiteX0-51" fmla="*/ 0 w 12205647"/>
              <a:gd name="connsiteY0-52" fmla="*/ 208769 h 2209969"/>
              <a:gd name="connsiteX1-53" fmla="*/ 12205647 w 12205647"/>
              <a:gd name="connsiteY1-54" fmla="*/ 509020 h 2209969"/>
              <a:gd name="connsiteX2-55" fmla="*/ 12205647 w 12205647"/>
              <a:gd name="connsiteY2-56" fmla="*/ 2209969 h 2209969"/>
              <a:gd name="connsiteX3-57" fmla="*/ 13648 w 12205647"/>
              <a:gd name="connsiteY3-58" fmla="*/ 2209969 h 2209969"/>
              <a:gd name="connsiteX4-59" fmla="*/ 0 w 12205647"/>
              <a:gd name="connsiteY4-60" fmla="*/ 208769 h 2209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3505" h="2410742">
                <a:moveTo>
                  <a:pt x="50" y="288266"/>
                </a:moveTo>
                <a:cubicBezTo>
                  <a:pt x="4695304" y="-940019"/>
                  <a:pt x="8289457" y="2250887"/>
                  <a:pt x="12193505" y="709793"/>
                </a:cubicBezTo>
                <a:lnTo>
                  <a:pt x="12193505" y="2410742"/>
                </a:lnTo>
                <a:lnTo>
                  <a:pt x="1506" y="2410742"/>
                </a:lnTo>
                <a:cubicBezTo>
                  <a:pt x="-3043" y="1743675"/>
                  <a:pt x="4599" y="955333"/>
                  <a:pt x="50" y="288266"/>
                </a:cubicBezTo>
                <a:close/>
              </a:path>
            </a:pathLst>
          </a:custGeom>
          <a:gradFill flip="none" rotWithShape="1">
            <a:gsLst>
              <a:gs pos="18000">
                <a:schemeClr val="bg1">
                  <a:lumMod val="75000"/>
                </a:schemeClr>
              </a:gs>
              <a:gs pos="100000">
                <a:schemeClr val="bg1"/>
              </a:gs>
            </a:gsLst>
            <a:lin ang="81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5" name="矩形 22">
            <a:extLst>
              <a:ext uri="{FF2B5EF4-FFF2-40B4-BE49-F238E27FC236}">
                <a16:creationId xmlns:a16="http://schemas.microsoft.com/office/drawing/2014/main" id="{83868FC1-18A0-DB89-5C75-D426D749C829}"/>
              </a:ext>
            </a:extLst>
          </p:cNvPr>
          <p:cNvSpPr/>
          <p:nvPr/>
        </p:nvSpPr>
        <p:spPr>
          <a:xfrm flipH="1">
            <a:off x="-7650" y="1697068"/>
            <a:ext cx="12201154" cy="3889527"/>
          </a:xfrm>
          <a:custGeom>
            <a:avLst/>
            <a:gdLst>
              <a:gd name="connsiteX0" fmla="*/ 50 w 12193505"/>
              <a:gd name="connsiteY0" fmla="*/ 295636 h 2418112"/>
              <a:gd name="connsiteX1" fmla="*/ 12193505 w 12193505"/>
              <a:gd name="connsiteY1" fmla="*/ 717163 h 2418112"/>
              <a:gd name="connsiteX2" fmla="*/ 12193505 w 12193505"/>
              <a:gd name="connsiteY2" fmla="*/ 2418112 h 2418112"/>
              <a:gd name="connsiteX3" fmla="*/ 1506 w 12193505"/>
              <a:gd name="connsiteY3" fmla="*/ 2418112 h 2418112"/>
              <a:gd name="connsiteX4" fmla="*/ 50 w 12193505"/>
              <a:gd name="connsiteY4" fmla="*/ 295636 h 2418112"/>
              <a:gd name="connsiteX0-1" fmla="*/ 0 w 12205647"/>
              <a:gd name="connsiteY0-2" fmla="*/ 0 h 2001200"/>
              <a:gd name="connsiteX1-3" fmla="*/ 12205647 w 12205647"/>
              <a:gd name="connsiteY1-4" fmla="*/ 300251 h 2001200"/>
              <a:gd name="connsiteX2-5" fmla="*/ 12205647 w 12205647"/>
              <a:gd name="connsiteY2-6" fmla="*/ 2001200 h 2001200"/>
              <a:gd name="connsiteX3-7" fmla="*/ 13648 w 12205647"/>
              <a:gd name="connsiteY3-8" fmla="*/ 2001200 h 2001200"/>
              <a:gd name="connsiteX4-9" fmla="*/ 0 w 12205647"/>
              <a:gd name="connsiteY4-10" fmla="*/ 0 h 2001200"/>
              <a:gd name="connsiteX0-11" fmla="*/ 0 w 12205647"/>
              <a:gd name="connsiteY0-12" fmla="*/ 0 h 2001200"/>
              <a:gd name="connsiteX1-13" fmla="*/ 12205647 w 12205647"/>
              <a:gd name="connsiteY1-14" fmla="*/ 300251 h 2001200"/>
              <a:gd name="connsiteX2-15" fmla="*/ 12205647 w 12205647"/>
              <a:gd name="connsiteY2-16" fmla="*/ 2001200 h 2001200"/>
              <a:gd name="connsiteX3-17" fmla="*/ 13648 w 12205647"/>
              <a:gd name="connsiteY3-18" fmla="*/ 2001200 h 2001200"/>
              <a:gd name="connsiteX4-19" fmla="*/ 0 w 12205647"/>
              <a:gd name="connsiteY4-20" fmla="*/ 0 h 2001200"/>
              <a:gd name="connsiteX0-21" fmla="*/ 0 w 12205647"/>
              <a:gd name="connsiteY0-22" fmla="*/ 0 h 2001200"/>
              <a:gd name="connsiteX1-23" fmla="*/ 12205647 w 12205647"/>
              <a:gd name="connsiteY1-24" fmla="*/ 300251 h 2001200"/>
              <a:gd name="connsiteX2-25" fmla="*/ 12205647 w 12205647"/>
              <a:gd name="connsiteY2-26" fmla="*/ 2001200 h 2001200"/>
              <a:gd name="connsiteX3-27" fmla="*/ 13648 w 12205647"/>
              <a:gd name="connsiteY3-28" fmla="*/ 2001200 h 2001200"/>
              <a:gd name="connsiteX4-29" fmla="*/ 0 w 12205647"/>
              <a:gd name="connsiteY4-30" fmla="*/ 0 h 2001200"/>
              <a:gd name="connsiteX0-31" fmla="*/ 0 w 12205647"/>
              <a:gd name="connsiteY0-32" fmla="*/ 218553 h 2219753"/>
              <a:gd name="connsiteX1-33" fmla="*/ 12205647 w 12205647"/>
              <a:gd name="connsiteY1-34" fmla="*/ 518804 h 2219753"/>
              <a:gd name="connsiteX2-35" fmla="*/ 12205647 w 12205647"/>
              <a:gd name="connsiteY2-36" fmla="*/ 2219753 h 2219753"/>
              <a:gd name="connsiteX3-37" fmla="*/ 13648 w 12205647"/>
              <a:gd name="connsiteY3-38" fmla="*/ 2219753 h 2219753"/>
              <a:gd name="connsiteX4-39" fmla="*/ 0 w 12205647"/>
              <a:gd name="connsiteY4-40" fmla="*/ 218553 h 2219753"/>
              <a:gd name="connsiteX0-41" fmla="*/ 0 w 12205647"/>
              <a:gd name="connsiteY0-42" fmla="*/ 185702 h 2186902"/>
              <a:gd name="connsiteX1-43" fmla="*/ 12205647 w 12205647"/>
              <a:gd name="connsiteY1-44" fmla="*/ 485953 h 2186902"/>
              <a:gd name="connsiteX2-45" fmla="*/ 12205647 w 12205647"/>
              <a:gd name="connsiteY2-46" fmla="*/ 2186902 h 2186902"/>
              <a:gd name="connsiteX3-47" fmla="*/ 13648 w 12205647"/>
              <a:gd name="connsiteY3-48" fmla="*/ 2186902 h 2186902"/>
              <a:gd name="connsiteX4-49" fmla="*/ 0 w 12205647"/>
              <a:gd name="connsiteY4-50" fmla="*/ 185702 h 2186902"/>
              <a:gd name="connsiteX0-51" fmla="*/ 0 w 12205647"/>
              <a:gd name="connsiteY0-52" fmla="*/ 208769 h 2209969"/>
              <a:gd name="connsiteX1-53" fmla="*/ 12205647 w 12205647"/>
              <a:gd name="connsiteY1-54" fmla="*/ 509020 h 2209969"/>
              <a:gd name="connsiteX2-55" fmla="*/ 12205647 w 12205647"/>
              <a:gd name="connsiteY2-56" fmla="*/ 2209969 h 2209969"/>
              <a:gd name="connsiteX3-57" fmla="*/ 13648 w 12205647"/>
              <a:gd name="connsiteY3-58" fmla="*/ 2209969 h 2209969"/>
              <a:gd name="connsiteX4-59" fmla="*/ 0 w 12205647"/>
              <a:gd name="connsiteY4-60" fmla="*/ 208769 h 2209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3505" h="2418112">
                <a:moveTo>
                  <a:pt x="50" y="295636"/>
                </a:moveTo>
                <a:cubicBezTo>
                  <a:pt x="5514170" y="-932649"/>
                  <a:pt x="6924680" y="2156440"/>
                  <a:pt x="12193505" y="717163"/>
                </a:cubicBezTo>
                <a:lnTo>
                  <a:pt x="12193505" y="2418112"/>
                </a:lnTo>
                <a:lnTo>
                  <a:pt x="1506" y="2418112"/>
                </a:lnTo>
                <a:cubicBezTo>
                  <a:pt x="-3043" y="1751045"/>
                  <a:pt x="4599" y="962703"/>
                  <a:pt x="50" y="295636"/>
                </a:cubicBezTo>
                <a:close/>
              </a:path>
            </a:pathLst>
          </a:custGeom>
          <a:gradFill flip="none" rotWithShape="1">
            <a:gsLst>
              <a:gs pos="18000">
                <a:schemeClr val="tx2">
                  <a:lumMod val="85000"/>
                </a:schemeClr>
              </a:gs>
              <a:gs pos="100000">
                <a:schemeClr val="accent1"/>
              </a:gs>
            </a:gsLst>
            <a:lin ang="108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20" name="shape 19">
            <a:extLst>
              <a:ext uri="{FF2B5EF4-FFF2-40B4-BE49-F238E27FC236}">
                <a16:creationId xmlns:a16="http://schemas.microsoft.com/office/drawing/2014/main" id="{CB0BDD68-DB8B-6C41-5596-2EB8BFEABF52}"/>
              </a:ext>
            </a:extLst>
          </p:cNvPr>
          <p:cNvPicPr>
            <a:picLocks noChangeAspect="1"/>
          </p:cNvPicPr>
          <p:nvPr/>
        </p:nvPicPr>
        <p:blipFill>
          <a:blip r:embed="rId7">
            <a:alphaModFix amt="5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rot="7200000" flipV="1">
            <a:off x="4714913" y="-3269680"/>
            <a:ext cx="3242421" cy="8620210"/>
          </a:xfrm>
          <a:custGeom>
            <a:avLst/>
            <a:gdLst>
              <a:gd name="connsiteX0" fmla="*/ 0 w 3242421"/>
              <a:gd name="connsiteY0" fmla="*/ 4241404 h 8620210"/>
              <a:gd name="connsiteX1" fmla="*/ 344622 w 3242421"/>
              <a:gd name="connsiteY1" fmla="*/ 4440372 h 8620210"/>
              <a:gd name="connsiteX2" fmla="*/ 2908271 w 3242421"/>
              <a:gd name="connsiteY2" fmla="*/ 0 h 8620210"/>
              <a:gd name="connsiteX3" fmla="*/ 3242421 w 3242421"/>
              <a:gd name="connsiteY3" fmla="*/ 0 h 8620210"/>
              <a:gd name="connsiteX4" fmla="*/ 3242421 w 3242421"/>
              <a:gd name="connsiteY4" fmla="*/ 8620210 h 8620210"/>
              <a:gd name="connsiteX5" fmla="*/ 0 w 3242421"/>
              <a:gd name="connsiteY5" fmla="*/ 8620210 h 8620210"/>
              <a:gd name="connsiteX6" fmla="*/ 0 w 3242421"/>
              <a:gd name="connsiteY6" fmla="*/ 0 h 8620210"/>
              <a:gd name="connsiteX7" fmla="*/ 1018841 w 3242421"/>
              <a:gd name="connsiteY7" fmla="*/ 0 h 8620210"/>
              <a:gd name="connsiteX8" fmla="*/ 0 w 3242421"/>
              <a:gd name="connsiteY8" fmla="*/ 1764684 h 862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2421" h="8620210">
                <a:moveTo>
                  <a:pt x="0" y="4241404"/>
                </a:moveTo>
                <a:lnTo>
                  <a:pt x="344622" y="4440372"/>
                </a:lnTo>
                <a:lnTo>
                  <a:pt x="2908271" y="0"/>
                </a:lnTo>
                <a:lnTo>
                  <a:pt x="3242421" y="0"/>
                </a:lnTo>
                <a:lnTo>
                  <a:pt x="3242421" y="8620210"/>
                </a:lnTo>
                <a:lnTo>
                  <a:pt x="0" y="8620210"/>
                </a:lnTo>
                <a:close/>
                <a:moveTo>
                  <a:pt x="0" y="0"/>
                </a:moveTo>
                <a:lnTo>
                  <a:pt x="1018841" y="0"/>
                </a:lnTo>
                <a:lnTo>
                  <a:pt x="0" y="1764684"/>
                </a:lnTo>
                <a:close/>
              </a:path>
            </a:pathLst>
          </a:custGeom>
        </p:spPr>
      </p:pic>
      <p:sp>
        <p:nvSpPr>
          <p:cNvPr id="21" name="矩形 22">
            <a:extLst>
              <a:ext uri="{FF2B5EF4-FFF2-40B4-BE49-F238E27FC236}">
                <a16:creationId xmlns:a16="http://schemas.microsoft.com/office/drawing/2014/main" id="{4AC168ED-9FF8-CFB1-9F8A-84DAF538C986}"/>
              </a:ext>
            </a:extLst>
          </p:cNvPr>
          <p:cNvSpPr/>
          <p:nvPr/>
        </p:nvSpPr>
        <p:spPr>
          <a:xfrm flipH="1">
            <a:off x="-6144" y="2303379"/>
            <a:ext cx="7093376" cy="2011719"/>
          </a:xfrm>
          <a:custGeom>
            <a:avLst/>
            <a:gdLst>
              <a:gd name="connsiteX0" fmla="*/ 50 w 12193505"/>
              <a:gd name="connsiteY0" fmla="*/ 288266 h 2410742"/>
              <a:gd name="connsiteX1" fmla="*/ 12193505 w 12193505"/>
              <a:gd name="connsiteY1" fmla="*/ 709793 h 2410742"/>
              <a:gd name="connsiteX2" fmla="*/ 12193505 w 12193505"/>
              <a:gd name="connsiteY2" fmla="*/ 2410742 h 2410742"/>
              <a:gd name="connsiteX3" fmla="*/ 1506 w 12193505"/>
              <a:gd name="connsiteY3" fmla="*/ 2410742 h 2410742"/>
              <a:gd name="connsiteX4" fmla="*/ 50 w 12193505"/>
              <a:gd name="connsiteY4" fmla="*/ 288266 h 2410742"/>
              <a:gd name="connsiteX0-1" fmla="*/ 0 w 12205647"/>
              <a:gd name="connsiteY0-2" fmla="*/ 0 h 2001200"/>
              <a:gd name="connsiteX1-3" fmla="*/ 12205647 w 12205647"/>
              <a:gd name="connsiteY1-4" fmla="*/ 300251 h 2001200"/>
              <a:gd name="connsiteX2-5" fmla="*/ 12205647 w 12205647"/>
              <a:gd name="connsiteY2-6" fmla="*/ 2001200 h 2001200"/>
              <a:gd name="connsiteX3-7" fmla="*/ 13648 w 12205647"/>
              <a:gd name="connsiteY3-8" fmla="*/ 2001200 h 2001200"/>
              <a:gd name="connsiteX4-9" fmla="*/ 0 w 12205647"/>
              <a:gd name="connsiteY4-10" fmla="*/ 0 h 2001200"/>
              <a:gd name="connsiteX0-11" fmla="*/ 0 w 12205647"/>
              <a:gd name="connsiteY0-12" fmla="*/ 0 h 2001200"/>
              <a:gd name="connsiteX1-13" fmla="*/ 12205647 w 12205647"/>
              <a:gd name="connsiteY1-14" fmla="*/ 300251 h 2001200"/>
              <a:gd name="connsiteX2-15" fmla="*/ 12205647 w 12205647"/>
              <a:gd name="connsiteY2-16" fmla="*/ 2001200 h 2001200"/>
              <a:gd name="connsiteX3-17" fmla="*/ 13648 w 12205647"/>
              <a:gd name="connsiteY3-18" fmla="*/ 2001200 h 2001200"/>
              <a:gd name="connsiteX4-19" fmla="*/ 0 w 12205647"/>
              <a:gd name="connsiteY4-20" fmla="*/ 0 h 2001200"/>
              <a:gd name="connsiteX0-21" fmla="*/ 0 w 12205647"/>
              <a:gd name="connsiteY0-22" fmla="*/ 0 h 2001200"/>
              <a:gd name="connsiteX1-23" fmla="*/ 12205647 w 12205647"/>
              <a:gd name="connsiteY1-24" fmla="*/ 300251 h 2001200"/>
              <a:gd name="connsiteX2-25" fmla="*/ 12205647 w 12205647"/>
              <a:gd name="connsiteY2-26" fmla="*/ 2001200 h 2001200"/>
              <a:gd name="connsiteX3-27" fmla="*/ 13648 w 12205647"/>
              <a:gd name="connsiteY3-28" fmla="*/ 2001200 h 2001200"/>
              <a:gd name="connsiteX4-29" fmla="*/ 0 w 12205647"/>
              <a:gd name="connsiteY4-30" fmla="*/ 0 h 2001200"/>
              <a:gd name="connsiteX0-31" fmla="*/ 0 w 12205647"/>
              <a:gd name="connsiteY0-32" fmla="*/ 218553 h 2219753"/>
              <a:gd name="connsiteX1-33" fmla="*/ 12205647 w 12205647"/>
              <a:gd name="connsiteY1-34" fmla="*/ 518804 h 2219753"/>
              <a:gd name="connsiteX2-35" fmla="*/ 12205647 w 12205647"/>
              <a:gd name="connsiteY2-36" fmla="*/ 2219753 h 2219753"/>
              <a:gd name="connsiteX3-37" fmla="*/ 13648 w 12205647"/>
              <a:gd name="connsiteY3-38" fmla="*/ 2219753 h 2219753"/>
              <a:gd name="connsiteX4-39" fmla="*/ 0 w 12205647"/>
              <a:gd name="connsiteY4-40" fmla="*/ 218553 h 2219753"/>
              <a:gd name="connsiteX0-41" fmla="*/ 0 w 12205647"/>
              <a:gd name="connsiteY0-42" fmla="*/ 185702 h 2186902"/>
              <a:gd name="connsiteX1-43" fmla="*/ 12205647 w 12205647"/>
              <a:gd name="connsiteY1-44" fmla="*/ 485953 h 2186902"/>
              <a:gd name="connsiteX2-45" fmla="*/ 12205647 w 12205647"/>
              <a:gd name="connsiteY2-46" fmla="*/ 2186902 h 2186902"/>
              <a:gd name="connsiteX3-47" fmla="*/ 13648 w 12205647"/>
              <a:gd name="connsiteY3-48" fmla="*/ 2186902 h 2186902"/>
              <a:gd name="connsiteX4-49" fmla="*/ 0 w 12205647"/>
              <a:gd name="connsiteY4-50" fmla="*/ 185702 h 2186902"/>
              <a:gd name="connsiteX0-51" fmla="*/ 0 w 12205647"/>
              <a:gd name="connsiteY0-52" fmla="*/ 208769 h 2209969"/>
              <a:gd name="connsiteX1-53" fmla="*/ 12205647 w 12205647"/>
              <a:gd name="connsiteY1-54" fmla="*/ 509020 h 2209969"/>
              <a:gd name="connsiteX2-55" fmla="*/ 12205647 w 12205647"/>
              <a:gd name="connsiteY2-56" fmla="*/ 2209969 h 2209969"/>
              <a:gd name="connsiteX3-57" fmla="*/ 13648 w 12205647"/>
              <a:gd name="connsiteY3-58" fmla="*/ 2209969 h 2209969"/>
              <a:gd name="connsiteX4-59" fmla="*/ 0 w 12205647"/>
              <a:gd name="connsiteY4-60" fmla="*/ 208769 h 2209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3505" h="2410742">
                <a:moveTo>
                  <a:pt x="50" y="288266"/>
                </a:moveTo>
                <a:cubicBezTo>
                  <a:pt x="4695304" y="-940019"/>
                  <a:pt x="8289457" y="2250887"/>
                  <a:pt x="12193505" y="709793"/>
                </a:cubicBezTo>
                <a:lnTo>
                  <a:pt x="12193505" y="2410742"/>
                </a:lnTo>
                <a:lnTo>
                  <a:pt x="1506" y="2410742"/>
                </a:lnTo>
                <a:cubicBezTo>
                  <a:pt x="-3043" y="1743675"/>
                  <a:pt x="4599" y="955333"/>
                  <a:pt x="50" y="288266"/>
                </a:cubicBezTo>
                <a:close/>
              </a:path>
            </a:pathLst>
          </a:custGeom>
          <a:gradFill flip="none" rotWithShape="1">
            <a:gsLst>
              <a:gs pos="18000">
                <a:schemeClr val="bg1">
                  <a:lumMod val="75000"/>
                </a:schemeClr>
              </a:gs>
              <a:gs pos="100000">
                <a:schemeClr val="bg1"/>
              </a:gs>
            </a:gsLst>
            <a:lin ang="162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2" name="矩形 22">
            <a:extLst>
              <a:ext uri="{FF2B5EF4-FFF2-40B4-BE49-F238E27FC236}">
                <a16:creationId xmlns:a16="http://schemas.microsoft.com/office/drawing/2014/main" id="{A06DC917-47FF-472B-CDB6-88E29FB1755B}"/>
              </a:ext>
            </a:extLst>
          </p:cNvPr>
          <p:cNvSpPr/>
          <p:nvPr/>
        </p:nvSpPr>
        <p:spPr>
          <a:xfrm flipH="1">
            <a:off x="-6144" y="1986509"/>
            <a:ext cx="12193505" cy="3877672"/>
          </a:xfrm>
          <a:custGeom>
            <a:avLst/>
            <a:gdLst>
              <a:gd name="connsiteX0" fmla="*/ 50 w 12193505"/>
              <a:gd name="connsiteY0" fmla="*/ 288266 h 2410742"/>
              <a:gd name="connsiteX1" fmla="*/ 12193505 w 12193505"/>
              <a:gd name="connsiteY1" fmla="*/ 709793 h 2410742"/>
              <a:gd name="connsiteX2" fmla="*/ 12193505 w 12193505"/>
              <a:gd name="connsiteY2" fmla="*/ 2410742 h 2410742"/>
              <a:gd name="connsiteX3" fmla="*/ 1506 w 12193505"/>
              <a:gd name="connsiteY3" fmla="*/ 2410742 h 2410742"/>
              <a:gd name="connsiteX4" fmla="*/ 50 w 12193505"/>
              <a:gd name="connsiteY4" fmla="*/ 288266 h 2410742"/>
              <a:gd name="connsiteX0-1" fmla="*/ 0 w 12205647"/>
              <a:gd name="connsiteY0-2" fmla="*/ 0 h 2001200"/>
              <a:gd name="connsiteX1-3" fmla="*/ 12205647 w 12205647"/>
              <a:gd name="connsiteY1-4" fmla="*/ 300251 h 2001200"/>
              <a:gd name="connsiteX2-5" fmla="*/ 12205647 w 12205647"/>
              <a:gd name="connsiteY2-6" fmla="*/ 2001200 h 2001200"/>
              <a:gd name="connsiteX3-7" fmla="*/ 13648 w 12205647"/>
              <a:gd name="connsiteY3-8" fmla="*/ 2001200 h 2001200"/>
              <a:gd name="connsiteX4-9" fmla="*/ 0 w 12205647"/>
              <a:gd name="connsiteY4-10" fmla="*/ 0 h 2001200"/>
              <a:gd name="connsiteX0-11" fmla="*/ 0 w 12205647"/>
              <a:gd name="connsiteY0-12" fmla="*/ 0 h 2001200"/>
              <a:gd name="connsiteX1-13" fmla="*/ 12205647 w 12205647"/>
              <a:gd name="connsiteY1-14" fmla="*/ 300251 h 2001200"/>
              <a:gd name="connsiteX2-15" fmla="*/ 12205647 w 12205647"/>
              <a:gd name="connsiteY2-16" fmla="*/ 2001200 h 2001200"/>
              <a:gd name="connsiteX3-17" fmla="*/ 13648 w 12205647"/>
              <a:gd name="connsiteY3-18" fmla="*/ 2001200 h 2001200"/>
              <a:gd name="connsiteX4-19" fmla="*/ 0 w 12205647"/>
              <a:gd name="connsiteY4-20" fmla="*/ 0 h 2001200"/>
              <a:gd name="connsiteX0-21" fmla="*/ 0 w 12205647"/>
              <a:gd name="connsiteY0-22" fmla="*/ 0 h 2001200"/>
              <a:gd name="connsiteX1-23" fmla="*/ 12205647 w 12205647"/>
              <a:gd name="connsiteY1-24" fmla="*/ 300251 h 2001200"/>
              <a:gd name="connsiteX2-25" fmla="*/ 12205647 w 12205647"/>
              <a:gd name="connsiteY2-26" fmla="*/ 2001200 h 2001200"/>
              <a:gd name="connsiteX3-27" fmla="*/ 13648 w 12205647"/>
              <a:gd name="connsiteY3-28" fmla="*/ 2001200 h 2001200"/>
              <a:gd name="connsiteX4-29" fmla="*/ 0 w 12205647"/>
              <a:gd name="connsiteY4-30" fmla="*/ 0 h 2001200"/>
              <a:gd name="connsiteX0-31" fmla="*/ 0 w 12205647"/>
              <a:gd name="connsiteY0-32" fmla="*/ 218553 h 2219753"/>
              <a:gd name="connsiteX1-33" fmla="*/ 12205647 w 12205647"/>
              <a:gd name="connsiteY1-34" fmla="*/ 518804 h 2219753"/>
              <a:gd name="connsiteX2-35" fmla="*/ 12205647 w 12205647"/>
              <a:gd name="connsiteY2-36" fmla="*/ 2219753 h 2219753"/>
              <a:gd name="connsiteX3-37" fmla="*/ 13648 w 12205647"/>
              <a:gd name="connsiteY3-38" fmla="*/ 2219753 h 2219753"/>
              <a:gd name="connsiteX4-39" fmla="*/ 0 w 12205647"/>
              <a:gd name="connsiteY4-40" fmla="*/ 218553 h 2219753"/>
              <a:gd name="connsiteX0-41" fmla="*/ 0 w 12205647"/>
              <a:gd name="connsiteY0-42" fmla="*/ 185702 h 2186902"/>
              <a:gd name="connsiteX1-43" fmla="*/ 12205647 w 12205647"/>
              <a:gd name="connsiteY1-44" fmla="*/ 485953 h 2186902"/>
              <a:gd name="connsiteX2-45" fmla="*/ 12205647 w 12205647"/>
              <a:gd name="connsiteY2-46" fmla="*/ 2186902 h 2186902"/>
              <a:gd name="connsiteX3-47" fmla="*/ 13648 w 12205647"/>
              <a:gd name="connsiteY3-48" fmla="*/ 2186902 h 2186902"/>
              <a:gd name="connsiteX4-49" fmla="*/ 0 w 12205647"/>
              <a:gd name="connsiteY4-50" fmla="*/ 185702 h 2186902"/>
              <a:gd name="connsiteX0-51" fmla="*/ 0 w 12205647"/>
              <a:gd name="connsiteY0-52" fmla="*/ 208769 h 2209969"/>
              <a:gd name="connsiteX1-53" fmla="*/ 12205647 w 12205647"/>
              <a:gd name="connsiteY1-54" fmla="*/ 509020 h 2209969"/>
              <a:gd name="connsiteX2-55" fmla="*/ 12205647 w 12205647"/>
              <a:gd name="connsiteY2-56" fmla="*/ 2209969 h 2209969"/>
              <a:gd name="connsiteX3-57" fmla="*/ 13648 w 12205647"/>
              <a:gd name="connsiteY3-58" fmla="*/ 2209969 h 2209969"/>
              <a:gd name="connsiteX4-59" fmla="*/ 0 w 12205647"/>
              <a:gd name="connsiteY4-60" fmla="*/ 208769 h 2209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3505" h="2410742">
                <a:moveTo>
                  <a:pt x="50" y="288266"/>
                </a:moveTo>
                <a:cubicBezTo>
                  <a:pt x="4695304" y="-940019"/>
                  <a:pt x="8289457" y="2250887"/>
                  <a:pt x="12193505" y="709793"/>
                </a:cubicBezTo>
                <a:lnTo>
                  <a:pt x="12193505" y="2410742"/>
                </a:lnTo>
                <a:lnTo>
                  <a:pt x="1506" y="2410742"/>
                </a:lnTo>
                <a:cubicBezTo>
                  <a:pt x="-3043" y="1743675"/>
                  <a:pt x="4599" y="955333"/>
                  <a:pt x="50" y="288266"/>
                </a:cubicBezTo>
                <a:close/>
              </a:path>
            </a:pathLst>
          </a:custGeom>
          <a:gradFill flip="none" rotWithShape="1">
            <a:gsLst>
              <a:gs pos="18000">
                <a:schemeClr val="tx1"/>
              </a:gs>
              <a:gs pos="100000">
                <a:schemeClr val="bg1"/>
              </a:gs>
            </a:gsLst>
            <a:lin ang="3000000" scaled="0"/>
          </a:gradFill>
          <a:ln>
            <a:noFill/>
          </a:ln>
          <a:effectLst>
            <a:outerShdw blurRad="63500" dist="38100" dir="16200000" rotWithShape="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4" name="任意多边形: 形状 23">
            <a:extLst>
              <a:ext uri="{FF2B5EF4-FFF2-40B4-BE49-F238E27FC236}">
                <a16:creationId xmlns:a16="http://schemas.microsoft.com/office/drawing/2014/main" id="{F077FB8F-8429-1E6B-F798-C01C69159DD8}"/>
              </a:ext>
            </a:extLst>
          </p:cNvPr>
          <p:cNvSpPr/>
          <p:nvPr/>
        </p:nvSpPr>
        <p:spPr>
          <a:xfrm rot="498635" flipH="1">
            <a:off x="9608754" y="-324095"/>
            <a:ext cx="2716095" cy="1767433"/>
          </a:xfrm>
          <a:custGeom>
            <a:avLst/>
            <a:gdLst>
              <a:gd name="connsiteX0" fmla="*/ 2716095 w 2716095"/>
              <a:gd name="connsiteY0" fmla="*/ 362512 h 1767433"/>
              <a:gd name="connsiteX1" fmla="*/ 2690361 w 2716095"/>
              <a:gd name="connsiteY1" fmla="*/ 503245 h 1767433"/>
              <a:gd name="connsiteX2" fmla="*/ 831961 w 2716095"/>
              <a:gd name="connsiteY2" fmla="*/ 1767433 h 1767433"/>
              <a:gd name="connsiteX3" fmla="*/ 136401 w 2716095"/>
              <a:gd name="connsiteY3" fmla="*/ 1657612 h 1767433"/>
              <a:gd name="connsiteX4" fmla="*/ 0 w 2716095"/>
              <a:gd name="connsiteY4" fmla="*/ 1604479 h 1767433"/>
              <a:gd name="connsiteX5" fmla="*/ 234371 w 2716095"/>
              <a:gd name="connsiteY5" fmla="*/ 0 h 1767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6095" h="1767433">
                <a:moveTo>
                  <a:pt x="2716095" y="362512"/>
                </a:moveTo>
                <a:lnTo>
                  <a:pt x="2690361" y="503245"/>
                </a:lnTo>
                <a:cubicBezTo>
                  <a:pt x="2513479" y="1224716"/>
                  <a:pt x="1748655" y="1767433"/>
                  <a:pt x="831961" y="1767433"/>
                </a:cubicBezTo>
                <a:cubicBezTo>
                  <a:pt x="586418" y="1767433"/>
                  <a:pt x="351771" y="1728495"/>
                  <a:pt x="136401" y="1657612"/>
                </a:cubicBezTo>
                <a:lnTo>
                  <a:pt x="0" y="1604479"/>
                </a:lnTo>
                <a:lnTo>
                  <a:pt x="234371" y="0"/>
                </a:lnTo>
                <a:close/>
              </a:path>
            </a:pathLst>
          </a:custGeom>
          <a:gradFill flip="none" rotWithShape="1">
            <a:gsLst>
              <a:gs pos="0">
                <a:schemeClr val="bg1">
                  <a:alpha val="0"/>
                </a:schemeClr>
              </a:gs>
              <a:gs pos="87000">
                <a:schemeClr val="accent1">
                  <a:alpha val="20000"/>
                </a:scheme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pic>
        <p:nvPicPr>
          <p:cNvPr id="25" name="shape 24">
            <a:extLst>
              <a:ext uri="{FF2B5EF4-FFF2-40B4-BE49-F238E27FC236}">
                <a16:creationId xmlns:a16="http://schemas.microsoft.com/office/drawing/2014/main" id="{276FBFA9-EB42-2BC8-52EE-ACBF6E1579DD}"/>
              </a:ext>
            </a:extLst>
          </p:cNvPr>
          <p:cNvPicPr>
            <a:picLocks noChangeAspect="1"/>
          </p:cNvPicPr>
          <p:nvPr/>
        </p:nvPicPr>
        <p:blipFill>
          <a:blip r:embed="rId8">
            <a:extLst>
              <a:ext uri="{28A0092B-C50C-407E-A947-70E740481C1C}">
                <a14:useLocalDpi xmlns:a14="http://schemas.microsoft.com/office/drawing/2010/main" val="0"/>
              </a:ext>
            </a:extLst>
          </a:blip>
          <a:srcRect t="429" b="27653"/>
          <a:stretch>
            <a:fillRect/>
          </a:stretch>
        </p:blipFill>
        <p:spPr>
          <a:xfrm flipH="1">
            <a:off x="-6144" y="2275785"/>
            <a:ext cx="12198144" cy="4914115"/>
          </a:xfrm>
          <a:custGeom>
            <a:avLst/>
            <a:gdLst>
              <a:gd name="connsiteX0" fmla="*/ 2625648 w 12192000"/>
              <a:gd name="connsiteY0" fmla="*/ 305 h 4914115"/>
              <a:gd name="connsiteX1" fmla="*/ 12092565 w 12192000"/>
              <a:gd name="connsiteY1" fmla="*/ 1430169 h 4914115"/>
              <a:gd name="connsiteX2" fmla="*/ 12192000 w 12192000"/>
              <a:gd name="connsiteY2" fmla="*/ 1406770 h 4914115"/>
              <a:gd name="connsiteX3" fmla="*/ 12192000 w 12192000"/>
              <a:gd name="connsiteY3" fmla="*/ 4914115 h 4914115"/>
              <a:gd name="connsiteX4" fmla="*/ 0 w 12192000"/>
              <a:gd name="connsiteY4" fmla="*/ 4914115 h 4914115"/>
              <a:gd name="connsiteX5" fmla="*/ 0 w 12192000"/>
              <a:gd name="connsiteY5" fmla="*/ 638002 h 4914115"/>
              <a:gd name="connsiteX6" fmla="*/ 44904 w 12192000"/>
              <a:gd name="connsiteY6" fmla="*/ 616786 h 4914115"/>
              <a:gd name="connsiteX7" fmla="*/ 2625648 w 12192000"/>
              <a:gd name="connsiteY7" fmla="*/ 305 h 491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4914115">
                <a:moveTo>
                  <a:pt x="2625648" y="305"/>
                </a:moveTo>
                <a:cubicBezTo>
                  <a:pt x="5438340" y="32203"/>
                  <a:pt x="7042666" y="2559692"/>
                  <a:pt x="12092565" y="1430169"/>
                </a:cubicBezTo>
                <a:lnTo>
                  <a:pt x="12192000" y="1406770"/>
                </a:lnTo>
                <a:lnTo>
                  <a:pt x="12192000" y="4914115"/>
                </a:lnTo>
                <a:lnTo>
                  <a:pt x="0" y="4914115"/>
                </a:lnTo>
                <a:lnTo>
                  <a:pt x="0" y="638002"/>
                </a:lnTo>
                <a:lnTo>
                  <a:pt x="44904" y="616786"/>
                </a:lnTo>
                <a:cubicBezTo>
                  <a:pt x="1048145" y="159039"/>
                  <a:pt x="1879423" y="-8158"/>
                  <a:pt x="2625648" y="305"/>
                </a:cubicBezTo>
                <a:close/>
              </a:path>
            </a:pathLst>
          </a:custGeom>
        </p:spPr>
      </p:pic>
      <p:cxnSp>
        <p:nvCxnSpPr>
          <p:cNvPr id="38" name="直接连接符 37">
            <a:extLst>
              <a:ext uri="{FF2B5EF4-FFF2-40B4-BE49-F238E27FC236}">
                <a16:creationId xmlns:a16="http://schemas.microsoft.com/office/drawing/2014/main" id="{38D71037-A455-8457-879E-ED3D27C3AF64}"/>
              </a:ext>
            </a:extLst>
          </p:cNvPr>
          <p:cNvCxnSpPr/>
          <p:nvPr/>
        </p:nvCxnSpPr>
        <p:spPr>
          <a:xfrm flipH="1">
            <a:off x="434617" y="1430215"/>
            <a:ext cx="0" cy="2884883"/>
          </a:xfrm>
          <a:prstGeom prst="line">
            <a:avLst/>
          </a:prstGeom>
          <a:ln w="38100">
            <a:gradFill>
              <a:gsLst>
                <a:gs pos="0">
                  <a:schemeClr val="tx1"/>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sp>
        <p:nvSpPr>
          <p:cNvPr id="44" name="Text1">
            <a:extLst>
              <a:ext uri="{FF2B5EF4-FFF2-40B4-BE49-F238E27FC236}">
                <a16:creationId xmlns:a16="http://schemas.microsoft.com/office/drawing/2014/main" id="{206C709C-5C10-8C89-0409-17F21692CDBA}"/>
              </a:ext>
            </a:extLst>
          </p:cNvPr>
          <p:cNvSpPr txBox="1"/>
          <p:nvPr>
            <p:custDataLst>
              <p:tags r:id="rId2"/>
            </p:custDataLst>
          </p:nvPr>
        </p:nvSpPr>
        <p:spPr>
          <a:xfrm>
            <a:off x="732219" y="1218943"/>
            <a:ext cx="6771005" cy="2265092"/>
          </a:xfrm>
          <a:prstGeom prst="rect">
            <a:avLst/>
          </a:prstGeom>
          <a:noFill/>
        </p:spPr>
        <p:txBody>
          <a:bodyPr wrap="square" lIns="0" tIns="0" rIns="0" bIns="0" rtlCol="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7200" b="1" dirty="0" err="1">
                <a:latin typeface="微软雅黑" panose="020B0503020204020204" charset="-122"/>
                <a:ea typeface="微软雅黑" panose="020B0503020204020204" charset="-122"/>
              </a:rPr>
              <a:t>谢谢观看</a:t>
            </a:r>
            <a:endParaRPr lang="en-US" altLang="zh-CN" sz="7200" b="1" dirty="0">
              <a:latin typeface="微软雅黑" panose="020B0503020204020204" charset="-122"/>
              <a:ea typeface="微软雅黑" panose="020B0503020204020204" charset="-122"/>
            </a:endParaRPr>
          </a:p>
        </p:txBody>
      </p:sp>
      <p:pic>
        <p:nvPicPr>
          <p:cNvPr id="61" name="图片"/>
          <p:cNvPicPr/>
          <p:nvPr/>
        </p:nvPicPr>
        <p:blipFill>
          <a:blip r:embed="rId9"/>
          <a:stretch>
            <a:fillRect/>
          </a:stretch>
        </p:blipFill>
        <p:spPr>
          <a:xfrm>
            <a:off x="567068" y="38391"/>
            <a:ext cx="1568489" cy="1510691"/>
          </a:xfrm>
          <a:prstGeom prst="rect">
            <a:avLst/>
          </a:prstGeom>
        </p:spPr>
      </p:pic>
      <p:sp>
        <p:nvSpPr>
          <p:cNvPr id="60" name="任意多边形: 形状 59">
            <a:extLst>
              <a:ext uri="{FF2B5EF4-FFF2-40B4-BE49-F238E27FC236}">
                <a16:creationId xmlns:a16="http://schemas.microsoft.com/office/drawing/2014/main" id="{14E14D10-14A4-A78E-575F-9CFDF622B9F3}"/>
              </a:ext>
            </a:extLst>
          </p:cNvPr>
          <p:cNvSpPr/>
          <p:nvPr/>
        </p:nvSpPr>
        <p:spPr>
          <a:xfrm>
            <a:off x="-20828" y="5307887"/>
            <a:ext cx="12206683" cy="1893177"/>
          </a:xfrm>
          <a:custGeom>
            <a:avLst/>
            <a:gdLst>
              <a:gd name="connsiteX0" fmla="*/ 2003739 w 12206683"/>
              <a:gd name="connsiteY0" fmla="*/ 4 h 1842485"/>
              <a:gd name="connsiteX1" fmla="*/ 0 w 12206683"/>
              <a:gd name="connsiteY1" fmla="*/ 301571 h 1842485"/>
              <a:gd name="connsiteX2" fmla="*/ 12451 w 12206683"/>
              <a:gd name="connsiteY2" fmla="*/ 1748349 h 1842485"/>
              <a:gd name="connsiteX3" fmla="*/ 12337 w 12206683"/>
              <a:gd name="connsiteY3" fmla="*/ 1842485 h 1842485"/>
              <a:gd name="connsiteX4" fmla="*/ 12206683 w 12206683"/>
              <a:gd name="connsiteY4" fmla="*/ 1842485 h 1842485"/>
              <a:gd name="connsiteX5" fmla="*/ 12206683 w 12206683"/>
              <a:gd name="connsiteY5" fmla="*/ 719375 h 1842485"/>
              <a:gd name="connsiteX6" fmla="*/ 2003739 w 12206683"/>
              <a:gd name="connsiteY6" fmla="*/ 4 h 184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06683" h="1842485">
                <a:moveTo>
                  <a:pt x="2003739" y="4"/>
                </a:moveTo>
                <a:cubicBezTo>
                  <a:pt x="1381363" y="-675"/>
                  <a:pt x="579446" y="98742"/>
                  <a:pt x="0" y="301571"/>
                </a:cubicBezTo>
                <a:cubicBezTo>
                  <a:pt x="2275" y="838059"/>
                  <a:pt x="13225" y="1163094"/>
                  <a:pt x="12451" y="1748349"/>
                </a:cubicBezTo>
                <a:lnTo>
                  <a:pt x="12337" y="1842485"/>
                </a:lnTo>
                <a:lnTo>
                  <a:pt x="12206683" y="1842485"/>
                </a:lnTo>
                <a:lnTo>
                  <a:pt x="12206683" y="719375"/>
                </a:lnTo>
                <a:cubicBezTo>
                  <a:pt x="7687296" y="1598166"/>
                  <a:pt x="6360375" y="4756"/>
                  <a:pt x="2003739" y="4"/>
                </a:cubicBezTo>
                <a:close/>
              </a:path>
            </a:pathLst>
          </a:custGeom>
          <a:gradFill flip="none" rotWithShape="1">
            <a:gsLst>
              <a:gs pos="0">
                <a:schemeClr val="bg1"/>
              </a:gs>
              <a:gs pos="100000">
                <a:schemeClr val="bg1">
                  <a:alpha val="5000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29" name="组合 28">
            <a:extLst>
              <a:ext uri="{FF2B5EF4-FFF2-40B4-BE49-F238E27FC236}">
                <a16:creationId xmlns:a16="http://schemas.microsoft.com/office/drawing/2014/main" id="{AF6798C6-ADB5-5838-9CEA-A26E03557039}"/>
              </a:ext>
            </a:extLst>
          </p:cNvPr>
          <p:cNvGrpSpPr/>
          <p:nvPr/>
        </p:nvGrpSpPr>
        <p:grpSpPr>
          <a:xfrm rot="2700000" flipH="1">
            <a:off x="11049006" y="199641"/>
            <a:ext cx="615063" cy="615063"/>
            <a:chOff x="3002507" y="-586854"/>
            <a:chExt cx="620974" cy="620974"/>
          </a:xfrm>
          <a:solidFill>
            <a:schemeClr val="accent1"/>
          </a:solidFill>
        </p:grpSpPr>
        <p:sp>
          <p:nvSpPr>
            <p:cNvPr id="30" name="椭圆 29">
              <a:extLst>
                <a:ext uri="{FF2B5EF4-FFF2-40B4-BE49-F238E27FC236}">
                  <a16:creationId xmlns:a16="http://schemas.microsoft.com/office/drawing/2014/main" id="{CBD8CEB4-8230-B364-2B39-280CC0C76104}"/>
                </a:ext>
              </a:extLst>
            </p:cNvPr>
            <p:cNvSpPr/>
            <p:nvPr/>
          </p:nvSpPr>
          <p:spPr>
            <a:xfrm>
              <a:off x="3002507" y="-586854"/>
              <a:ext cx="163774" cy="163774"/>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sp>
          <p:nvSpPr>
            <p:cNvPr id="31" name="椭圆 30">
              <a:extLst>
                <a:ext uri="{FF2B5EF4-FFF2-40B4-BE49-F238E27FC236}">
                  <a16:creationId xmlns:a16="http://schemas.microsoft.com/office/drawing/2014/main" id="{EBF0D94E-9900-AF9F-C2F0-F966B4511D0E}"/>
                </a:ext>
              </a:extLst>
            </p:cNvPr>
            <p:cNvSpPr/>
            <p:nvPr/>
          </p:nvSpPr>
          <p:spPr>
            <a:xfrm>
              <a:off x="3154907" y="-434454"/>
              <a:ext cx="163774" cy="163774"/>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sp>
          <p:nvSpPr>
            <p:cNvPr id="32" name="椭圆 31">
              <a:extLst>
                <a:ext uri="{FF2B5EF4-FFF2-40B4-BE49-F238E27FC236}">
                  <a16:creationId xmlns:a16="http://schemas.microsoft.com/office/drawing/2014/main" id="{F5C23EA9-0345-AA2D-8601-E4E38ED57451}"/>
                </a:ext>
              </a:extLst>
            </p:cNvPr>
            <p:cNvSpPr/>
            <p:nvPr/>
          </p:nvSpPr>
          <p:spPr>
            <a:xfrm>
              <a:off x="3307307" y="-282054"/>
              <a:ext cx="163774" cy="163774"/>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sp>
          <p:nvSpPr>
            <p:cNvPr id="33" name="椭圆 32">
              <a:extLst>
                <a:ext uri="{FF2B5EF4-FFF2-40B4-BE49-F238E27FC236}">
                  <a16:creationId xmlns:a16="http://schemas.microsoft.com/office/drawing/2014/main" id="{0AF8998A-8256-7E61-644F-6B4E21CA740B}"/>
                </a:ext>
              </a:extLst>
            </p:cNvPr>
            <p:cNvSpPr/>
            <p:nvPr/>
          </p:nvSpPr>
          <p:spPr>
            <a:xfrm>
              <a:off x="3459707" y="-129654"/>
              <a:ext cx="163774" cy="163774"/>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grpSp>
      <p:sp>
        <p:nvSpPr>
          <p:cNvPr id="37" name="任意多边形: 形状 36">
            <a:extLst>
              <a:ext uri="{FF2B5EF4-FFF2-40B4-BE49-F238E27FC236}">
                <a16:creationId xmlns:a16="http://schemas.microsoft.com/office/drawing/2014/main" id="{3FC7A7DD-23A7-1BBE-B057-9DEF41EC539C}"/>
              </a:ext>
            </a:extLst>
          </p:cNvPr>
          <p:cNvSpPr/>
          <p:nvPr/>
        </p:nvSpPr>
        <p:spPr>
          <a:xfrm flipH="1">
            <a:off x="-6144" y="5491055"/>
            <a:ext cx="573213" cy="1270614"/>
          </a:xfrm>
          <a:custGeom>
            <a:avLst/>
            <a:gdLst>
              <a:gd name="connsiteX0" fmla="*/ 573213 w 573213"/>
              <a:gd name="connsiteY0" fmla="*/ 0 h 1270614"/>
              <a:gd name="connsiteX1" fmla="*/ 573213 w 573213"/>
              <a:gd name="connsiteY1" fmla="*/ 1270614 h 1270614"/>
              <a:gd name="connsiteX2" fmla="*/ 507565 w 573213"/>
              <a:gd name="connsiteY2" fmla="*/ 1254145 h 1270614"/>
              <a:gd name="connsiteX3" fmla="*/ 0 w 573213"/>
              <a:gd name="connsiteY3" fmla="*/ 635307 h 1270614"/>
              <a:gd name="connsiteX4" fmla="*/ 507565 w 573213"/>
              <a:gd name="connsiteY4" fmla="*/ 16469 h 1270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213" h="1270614">
                <a:moveTo>
                  <a:pt x="573213" y="0"/>
                </a:moveTo>
                <a:lnTo>
                  <a:pt x="573213" y="1270614"/>
                </a:lnTo>
                <a:lnTo>
                  <a:pt x="507565" y="1254145"/>
                </a:lnTo>
                <a:cubicBezTo>
                  <a:pt x="209291" y="1152188"/>
                  <a:pt x="0" y="913500"/>
                  <a:pt x="0" y="635307"/>
                </a:cubicBezTo>
                <a:cubicBezTo>
                  <a:pt x="0" y="357114"/>
                  <a:pt x="209291" y="118426"/>
                  <a:pt x="507565" y="16469"/>
                </a:cubicBezTo>
                <a:close/>
              </a:path>
            </a:pathLst>
          </a:custGeom>
          <a:gradFill flip="none" rotWithShape="1">
            <a:gsLst>
              <a:gs pos="0">
                <a:schemeClr val="accent1">
                  <a:alpha val="50000"/>
                </a:schemeClr>
              </a:gs>
              <a:gs pos="100000">
                <a:schemeClr val="bg1">
                  <a:alpha val="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p>
        </p:txBody>
      </p:sp>
      <p:sp>
        <p:nvSpPr>
          <p:cNvPr id="5" name="Text2">
            <a:extLst>
              <a:ext uri="{FF2B5EF4-FFF2-40B4-BE49-F238E27FC236}">
                <a16:creationId xmlns:a16="http://schemas.microsoft.com/office/drawing/2014/main" id="{3EEAB05B-EDF6-11B4-1BA8-DD835EBF50AB}"/>
              </a:ext>
            </a:extLst>
          </p:cNvPr>
          <p:cNvSpPr txBox="1"/>
          <p:nvPr>
            <p:custDataLst>
              <p:tags r:id="rId3"/>
            </p:custDataLst>
          </p:nvPr>
        </p:nvSpPr>
        <p:spPr>
          <a:xfrm>
            <a:off x="779880" y="5824203"/>
            <a:ext cx="3248172" cy="405251"/>
          </a:xfrm>
          <a:prstGeom prst="rect">
            <a:avLst/>
          </a:prstGeom>
          <a:noFill/>
        </p:spPr>
        <p:txBody>
          <a:bodyPr wrap="square" rtlCol="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a:effectLst/>
                <a:latin typeface="微软雅黑" panose="020B0503020204020204" charset="-122"/>
                <a:ea typeface="微软雅黑" panose="020B0503020204020204" charset="-122"/>
                <a:sym typeface="+mn-ea"/>
              </a:rPr>
              <a:t>汇报人：刘畅</a:t>
            </a:r>
          </a:p>
        </p:txBody>
      </p:sp>
      <p:sp>
        <p:nvSpPr>
          <p:cNvPr id="6" name="Text3">
            <a:extLst>
              <a:ext uri="{FF2B5EF4-FFF2-40B4-BE49-F238E27FC236}">
                <a16:creationId xmlns:a16="http://schemas.microsoft.com/office/drawing/2014/main" id="{338DCBC9-F24E-6104-06B3-775A4E3023D7}"/>
              </a:ext>
            </a:extLst>
          </p:cNvPr>
          <p:cNvSpPr txBox="1"/>
          <p:nvPr>
            <p:custDataLst>
              <p:tags r:id="rId4"/>
            </p:custDataLst>
          </p:nvPr>
        </p:nvSpPr>
        <p:spPr>
          <a:xfrm>
            <a:off x="779880" y="6286830"/>
            <a:ext cx="3247390" cy="419100"/>
          </a:xfrm>
          <a:prstGeom prst="rect">
            <a:avLst/>
          </a:prstGeom>
          <a:noFill/>
        </p:spPr>
        <p:txBody>
          <a:bodyPr wrap="square" rtlCol="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a:effectLst/>
                <a:latin typeface="微软雅黑" panose="020B0503020204020204" charset="-122"/>
                <a:ea typeface="微软雅黑" panose="020B0503020204020204" charset="-122"/>
                <a:sym typeface="+mn-ea"/>
              </a:rPr>
              <a:t>指导老师：许汀汀</a:t>
            </a:r>
          </a:p>
        </p:txBody>
      </p:sp>
    </p:spTree>
    <p:custDataLst>
      <p:tags r:id="rId1"/>
    </p:custDataLst>
    <p:extLst>
      <p:ext uri="{BB962C8B-B14F-4D97-AF65-F5344CB8AC3E}">
        <p14:creationId xmlns:p14="http://schemas.microsoft.com/office/powerpoint/2010/main" val="2090419841"/>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name="chapter_0">
    <p:bg>
      <p:bgPr>
        <a:solidFill>
          <a:schemeClr val="bg1"/>
        </a:solidFill>
        <a:effectLst/>
      </p:bgPr>
    </p:bg>
    <p:spTree>
      <p:nvGrpSpPr>
        <p:cNvPr id="1" name=""/>
        <p:cNvGrpSpPr/>
        <p:nvPr/>
      </p:nvGrpSpPr>
      <p:grpSpPr>
        <a:xfrm>
          <a:off x="0" y="0"/>
          <a:ext cx="0" cy="0"/>
          <a:chOff x="0" y="0"/>
          <a:chExt cx="0" cy="0"/>
        </a:xfrm>
      </p:grpSpPr>
      <p:sp>
        <p:nvSpPr>
          <p:cNvPr id="2" name="Text1">
            <a:extLst>
              <a:ext uri="{FF2B5EF4-FFF2-40B4-BE49-F238E27FC236}">
                <a16:creationId xmlns:a16="http://schemas.microsoft.com/office/drawing/2014/main" id="{E455AF4E-940E-5A39-5639-7494952923E8}"/>
              </a:ext>
            </a:extLst>
          </p:cNvPr>
          <p:cNvSpPr txBox="1"/>
          <p:nvPr>
            <p:custDataLst>
              <p:tags r:id="rId2"/>
            </p:custDataLst>
          </p:nvPr>
        </p:nvSpPr>
        <p:spPr>
          <a:xfrm>
            <a:off x="803012" y="2657162"/>
            <a:ext cx="6788635" cy="1300480"/>
          </a:xfrm>
          <a:prstGeom prst="rect">
            <a:avLst/>
          </a:prstGeom>
          <a:noFill/>
        </p:spPr>
        <p:txBody>
          <a:bodyPr wrap="square" rtlCol="0" anchor="t" anchorCtr="0">
            <a:normAutofit/>
          </a:bodyPr>
          <a:lstStyle>
            <a:defPPr>
              <a:defRPr lang="en-US"/>
            </a:defPPr>
            <a:lvl1pPr marL="0" algn="l" defTabSz="9144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6000" spc="0" dirty="0">
                <a:solidFill>
                  <a:schemeClr val="tx1"/>
                </a:solidFill>
                <a:uFillTx/>
                <a:latin typeface="微软雅黑" panose="020B0503020204020204" pitchFamily="34" charset="-122"/>
                <a:ea typeface="微软雅黑" panose="020B0503020204020204" pitchFamily="34" charset="-122"/>
                <a:cs typeface="字体圈欣意冠黑体" panose="00000500000000000000" charset="-122"/>
                <a:sym typeface="+mn-lt"/>
              </a:rPr>
              <a:t>研究背景与意义</a:t>
            </a:r>
          </a:p>
        </p:txBody>
      </p:sp>
      <p:sp>
        <p:nvSpPr>
          <p:cNvPr id="3" name="Text2">
            <a:extLst>
              <a:ext uri="{FF2B5EF4-FFF2-40B4-BE49-F238E27FC236}">
                <a16:creationId xmlns:a16="http://schemas.microsoft.com/office/drawing/2014/main" id="{678B6BB0-C2B0-B5CE-D015-A6C534928D42}"/>
              </a:ext>
            </a:extLst>
          </p:cNvPr>
          <p:cNvSpPr txBox="1"/>
          <p:nvPr>
            <p:custDataLst>
              <p:tags r:id="rId3"/>
            </p:custDataLst>
          </p:nvPr>
        </p:nvSpPr>
        <p:spPr>
          <a:xfrm>
            <a:off x="802902" y="4007293"/>
            <a:ext cx="3800886" cy="414952"/>
          </a:xfrm>
          <a:prstGeom prst="rect">
            <a:avLst/>
          </a:prstGeom>
          <a:noFill/>
        </p:spPr>
        <p:txBody>
          <a:bodyPr wrap="square"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schemeClr val="bg2">
                    <a:alpha val="80000"/>
                  </a:schemeClr>
                </a:solidFill>
                <a:uFillTx/>
                <a:latin typeface="微软雅黑" panose="020B0503020204020204" pitchFamily="34" charset="-122"/>
                <a:ea typeface="微软雅黑" panose="020B0503020204020204" pitchFamily="34" charset="-122"/>
                <a:cs typeface="Open Sans" panose="020B0606030504020204" pitchFamily="34" charset="0"/>
              </a:rPr>
              <a:t>Research background and significance</a:t>
            </a:r>
          </a:p>
        </p:txBody>
      </p:sp>
      <p:sp>
        <p:nvSpPr>
          <p:cNvPr id="4" name="Text3">
            <a:extLst>
              <a:ext uri="{FF2B5EF4-FFF2-40B4-BE49-F238E27FC236}">
                <a16:creationId xmlns:a16="http://schemas.microsoft.com/office/drawing/2014/main" id="{1F1E0FFD-A32B-E577-D97C-156E6E28035B}"/>
              </a:ext>
            </a:extLst>
          </p:cNvPr>
          <p:cNvSpPr txBox="1"/>
          <p:nvPr>
            <p:custDataLst>
              <p:tags r:id="rId4"/>
            </p:custDataLst>
          </p:nvPr>
        </p:nvSpPr>
        <p:spPr>
          <a:xfrm>
            <a:off x="802902" y="780728"/>
            <a:ext cx="1611989" cy="1452596"/>
          </a:xfrm>
          <a:prstGeom prst="rect">
            <a:avLst/>
          </a:prstGeom>
          <a:noFill/>
        </p:spPr>
        <p:txBody>
          <a:bodyPr wrap="square" rtlCol="0" anchor="ctr">
            <a:normAutofit fontScale="9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8800" b="1">
                <a:latin typeface="微软雅黑" panose="020B0503020204020204" pitchFamily="34" charset="-122"/>
                <a:ea typeface="微软雅黑" panose="020B0503020204020204" pitchFamily="34" charset="-122"/>
              </a:rPr>
              <a:t>01</a:t>
            </a:r>
          </a:p>
        </p:txBody>
      </p:sp>
      <p:sp>
        <p:nvSpPr>
          <p:cNvPr id="5" name="矩形 4">
            <a:extLst>
              <a:ext uri="{FF2B5EF4-FFF2-40B4-BE49-F238E27FC236}">
                <a16:creationId xmlns:a16="http://schemas.microsoft.com/office/drawing/2014/main" id="{CBBE1E56-DCC0-B7BC-C17B-B9EC43432525}"/>
              </a:ext>
            </a:extLst>
          </p:cNvPr>
          <p:cNvSpPr/>
          <p:nvPr/>
        </p:nvSpPr>
        <p:spPr>
          <a:xfrm flipV="1">
            <a:off x="987082" y="2233324"/>
            <a:ext cx="1062436" cy="16671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9" name="shape 8">
            <a:extLst>
              <a:ext uri="{FF2B5EF4-FFF2-40B4-BE49-F238E27FC236}">
                <a16:creationId xmlns:a16="http://schemas.microsoft.com/office/drawing/2014/main" id="{82E70DFF-7881-C6A2-A7CB-7D989127EFEC}"/>
              </a:ext>
            </a:extLst>
          </p:cNvPr>
          <p:cNvPicPr>
            <a:picLocks noChangeAspect="1"/>
          </p:cNvPicPr>
          <p:nvPr/>
        </p:nvPicPr>
        <p:blipFill>
          <a:blip r:embed="rId7">
            <a:extLst>
              <a:ext uri="{28A0092B-C50C-407E-A947-70E740481C1C}">
                <a14:useLocalDpi xmlns:a14="http://schemas.microsoft.com/office/drawing/2010/main" val="0"/>
              </a:ext>
            </a:extLst>
          </a:blip>
          <a:srcRect t="429" b="55136"/>
          <a:stretch>
            <a:fillRect/>
          </a:stretch>
        </p:blipFill>
        <p:spPr>
          <a:xfrm flipH="1">
            <a:off x="0" y="3821752"/>
            <a:ext cx="12192000" cy="3036248"/>
          </a:xfrm>
          <a:custGeom>
            <a:avLst/>
            <a:gdLst>
              <a:gd name="connsiteX0" fmla="*/ 2625648 w 12192000"/>
              <a:gd name="connsiteY0" fmla="*/ 305 h 3036248"/>
              <a:gd name="connsiteX1" fmla="*/ 44904 w 12192000"/>
              <a:gd name="connsiteY1" fmla="*/ 616786 h 3036248"/>
              <a:gd name="connsiteX2" fmla="*/ 0 w 12192000"/>
              <a:gd name="connsiteY2" fmla="*/ 638002 h 3036248"/>
              <a:gd name="connsiteX3" fmla="*/ 0 w 12192000"/>
              <a:gd name="connsiteY3" fmla="*/ 3036248 h 3036248"/>
              <a:gd name="connsiteX4" fmla="*/ 12192000 w 12192000"/>
              <a:gd name="connsiteY4" fmla="*/ 3036248 h 3036248"/>
              <a:gd name="connsiteX5" fmla="*/ 12192000 w 12192000"/>
              <a:gd name="connsiteY5" fmla="*/ 1406770 h 3036248"/>
              <a:gd name="connsiteX6" fmla="*/ 12092565 w 12192000"/>
              <a:gd name="connsiteY6" fmla="*/ 1430169 h 3036248"/>
              <a:gd name="connsiteX7" fmla="*/ 2625648 w 12192000"/>
              <a:gd name="connsiteY7" fmla="*/ 305 h 303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036248">
                <a:moveTo>
                  <a:pt x="2625648" y="305"/>
                </a:moveTo>
                <a:cubicBezTo>
                  <a:pt x="1879423" y="-8158"/>
                  <a:pt x="1048145" y="159039"/>
                  <a:pt x="44904" y="616786"/>
                </a:cubicBezTo>
                <a:lnTo>
                  <a:pt x="0" y="638002"/>
                </a:lnTo>
                <a:lnTo>
                  <a:pt x="0" y="3036248"/>
                </a:lnTo>
                <a:lnTo>
                  <a:pt x="12192000" y="3036248"/>
                </a:lnTo>
                <a:lnTo>
                  <a:pt x="12192000" y="1406770"/>
                </a:lnTo>
                <a:lnTo>
                  <a:pt x="12092565" y="1430169"/>
                </a:lnTo>
                <a:cubicBezTo>
                  <a:pt x="7042666" y="2559692"/>
                  <a:pt x="5438340" y="32203"/>
                  <a:pt x="2625648" y="305"/>
                </a:cubicBezTo>
                <a:close/>
              </a:path>
            </a:pathLst>
          </a:custGeom>
        </p:spPr>
      </p:pic>
    </p:spTree>
    <p:custDataLst>
      <p:tags r:id="rId1"/>
    </p:custDataLst>
    <p:extLst>
      <p:ext uri="{BB962C8B-B14F-4D97-AF65-F5344CB8AC3E}">
        <p14:creationId xmlns:p14="http://schemas.microsoft.com/office/powerpoint/2010/main" val="1681797400"/>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4" name="Shape1"/>
          <p:cNvSpPr/>
          <p:nvPr>
            <p:custDataLst>
              <p:tags r:id="rId2"/>
            </p:custDataLst>
          </p:nvPr>
        </p:nvSpPr>
        <p:spPr>
          <a:xfrm>
            <a:off x="0" y="1"/>
            <a:ext cx="4826000" cy="3281679"/>
          </a:xfrm>
          <a:prstGeom prst="rect">
            <a:avLst/>
          </a:prstGeom>
          <a:blipFill>
            <a:blip r:embed="rId8"/>
            <a:stretch>
              <a:fillRect t="-23529" b="-2352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5" name="Shape2"/>
          <p:cNvSpPr/>
          <p:nvPr>
            <p:custDataLst>
              <p:tags r:id="rId3"/>
            </p:custDataLst>
          </p:nvPr>
        </p:nvSpPr>
        <p:spPr>
          <a:xfrm>
            <a:off x="0" y="3281680"/>
            <a:ext cx="4826000" cy="3576320"/>
          </a:xfrm>
          <a:prstGeom prst="rect">
            <a:avLst/>
          </a:prstGeom>
          <a:blipFill>
            <a:blip r:embed="rId9"/>
            <a:stretch>
              <a:fillRect t="-17472" b="-1747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6" name="Text1">
            <a:extLst>
              <a:ext uri="{FF2B5EF4-FFF2-40B4-BE49-F238E27FC236}">
                <a16:creationId xmlns:a16="http://schemas.microsoft.com/office/drawing/2014/main" id="{27ECC393-3195-39AF-A70F-547A076853E9}"/>
              </a:ext>
            </a:extLst>
          </p:cNvPr>
          <p:cNvSpPr txBox="1"/>
          <p:nvPr>
            <p:custDataLst>
              <p:tags r:id="rId4"/>
            </p:custDataLst>
          </p:nvPr>
        </p:nvSpPr>
        <p:spPr>
          <a:xfrm>
            <a:off x="5232493" y="389865"/>
            <a:ext cx="6504255" cy="1316910"/>
          </a:xfrm>
          <a:prstGeom prst="rect">
            <a:avLst/>
          </a:prstGeom>
          <a:noFill/>
        </p:spPr>
        <p:txBody>
          <a:bodyPr wrap="square" rtlCol="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zh-CN" altLang="en-US" sz="3200" b="1" noProof="0" dirty="0">
                <a:ln>
                  <a:noFill/>
                </a:ln>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研究背景</a:t>
            </a:r>
            <a:endParaRPr lang="en-US" altLang="zh-CN" sz="3200" b="1" noProof="0" dirty="0">
              <a:ln>
                <a:noFill/>
              </a:ln>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
        <p:nvSpPr>
          <p:cNvPr id="7" name="Text2">
            <a:extLst>
              <a:ext uri="{FF2B5EF4-FFF2-40B4-BE49-F238E27FC236}">
                <a16:creationId xmlns:a16="http://schemas.microsoft.com/office/drawing/2014/main" id="{5B70559D-1A80-F5FF-CD35-74CC61CFBBC5}"/>
              </a:ext>
            </a:extLst>
          </p:cNvPr>
          <p:cNvSpPr txBox="1"/>
          <p:nvPr>
            <p:custDataLst>
              <p:tags r:id="rId5"/>
            </p:custDataLst>
          </p:nvPr>
        </p:nvSpPr>
        <p:spPr>
          <a:xfrm>
            <a:off x="5232493" y="1856368"/>
            <a:ext cx="6512641" cy="4581247"/>
          </a:xfrm>
          <a:prstGeom prst="rect">
            <a:avLst/>
          </a:prstGeom>
          <a:noFill/>
          <a:ln>
            <a:noFill/>
          </a:ln>
        </p:spPr>
        <p:txBody>
          <a:bodyPr spcFirstLastPara="1" wrap="square" lIns="60950" tIns="30466" rIns="60950" bIns="30466" anchor="t" anchorCtr="0">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spcBef>
                <a:spcPct val="0"/>
              </a:spcBef>
              <a:spcAft>
                <a:spcPts val="600"/>
              </a:spcAft>
              <a:defRPr/>
            </a:pPr>
            <a:r>
              <a:rPr kumimoji="0" lang="zh-CN" altLang="en-US"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1.水质污染问题严重</a:t>
            </a:r>
            <a:r>
              <a:rPr lang="zh-CN" altLang="en-US" sz="16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rPr>
              <a:t>、传统检测方法存在不足</a:t>
            </a:r>
            <a:endParaRPr lang="en-US" altLang="zh-CN" sz="16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lvl="0" indent="-171450" algn="just">
              <a:lnSpc>
                <a:spcPct val="150000"/>
              </a:lnSpc>
              <a:spcBef>
                <a:spcPct val="0"/>
              </a:spcBef>
              <a:spcAft>
                <a:spcPts val="600"/>
              </a:spcAft>
              <a:buFont typeface="Arial" panose="020B0604020202020204" pitchFamily="34" charset="0"/>
              <a:buChar char="•"/>
              <a:defRPr/>
            </a:pP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近年来，水质污染事件频发，威胁人类健康与生态平衡。据统计，每年因水质问题导致的疾病案例高达数百万，因此水质检测系统研发至关重要。传统的水质检测方法</a:t>
            </a: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往往需要大量的人力、物力投入，且存在着检测周期长、成本高等问题，难以满足实时性和准确性的要求。</a:t>
            </a:r>
            <a:endPar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indent="-171450" algn="just">
              <a:lnSpc>
                <a:spcPct val="150000"/>
              </a:lnSpc>
              <a:spcBef>
                <a:spcPts val="600"/>
              </a:spcBef>
              <a:spcAft>
                <a:spcPts val="600"/>
              </a:spcAft>
              <a:buFont typeface="Arial" panose="020B0604020202020204" pitchFamily="34" charset="0"/>
              <a:buChar char="•"/>
              <a:defRPr/>
            </a:pPr>
            <a:r>
              <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近年来，利用人工智能和机器学习技术解决水质检测问题成为了研究的热点之一</a:t>
            </a: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，因此本研究将利用机器学习算法对水质数据进行处理、训练及预测，实现自动化、高效率的监测，提高了水质监测的效率和准确性。</a:t>
            </a:r>
            <a:endParaRPr kumimoji="0" lang="zh-CN" altLang="en-US" sz="1200" b="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0" marR="0" lvl="0" indent="0" algn="just" defTabSz="914400" rtl="0" eaLnBrk="1" fontAlgn="auto" latinLnBrk="0" hangingPunct="1">
              <a:lnSpc>
                <a:spcPct val="150000"/>
              </a:lnSpc>
              <a:spcBef>
                <a:spcPts val="600"/>
              </a:spcBef>
              <a:spcAft>
                <a:spcPts val="600"/>
              </a:spcAft>
              <a:buClrTx/>
              <a:buSzTx/>
              <a:buFontTx/>
              <a:buNone/>
              <a:defRPr/>
            </a:pPr>
            <a:r>
              <a:rPr kumimoji="0" lang="zh-CN" altLang="en-US" sz="16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2. </a:t>
            </a:r>
            <a:r>
              <a:rPr lang="zh-CN" altLang="en-US" sz="16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rPr>
              <a:t>相关研究</a:t>
            </a:r>
            <a:endParaRPr lang="en-US" altLang="zh-CN" sz="1600" b="1" dirty="0">
              <a:solidFill>
                <a:schemeClr val="accent1"/>
              </a:solidFill>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marR="0" lvl="0" indent="-171450" algn="just" fontAlgn="auto">
              <a:lnSpc>
                <a:spcPct val="150000"/>
              </a:lnSpc>
              <a:spcBef>
                <a:spcPts val="600"/>
              </a:spcBef>
              <a:spcAft>
                <a:spcPts val="600"/>
              </a:spcAft>
              <a:buClrTx/>
              <a:buSzTx/>
              <a:buFont typeface="Arial" panose="020B0604020202020204" pitchFamily="34" charset="0"/>
              <a:buChar char="•"/>
              <a:defRPr/>
            </a:pPr>
            <a:r>
              <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Ahmed</a:t>
            </a: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等人回顾传统实验室检测水质耗时慢，成本高等基础上，提出了一个基于物联网的低成本系统，该系统采用机器学习技术实时监测水质，分析水质趋势，并检测异常事件，如水的故意污染</a:t>
            </a:r>
            <a:endPar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171450" marR="0" lvl="0" indent="-171450" algn="just" fontAlgn="auto">
              <a:lnSpc>
                <a:spcPct val="150000"/>
              </a:lnSpc>
              <a:spcBef>
                <a:spcPts val="600"/>
              </a:spcBef>
              <a:spcAft>
                <a:spcPts val="600"/>
              </a:spcAft>
              <a:buClrTx/>
              <a:buSzTx/>
              <a:buFont typeface="Arial" panose="020B0604020202020204" pitchFamily="34" charset="0"/>
              <a:buChar char="•"/>
              <a:defRPr/>
            </a:pPr>
            <a:r>
              <a:rPr lang="en-US" altLang="zh-CN" sz="1200" dirty="0" err="1">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Olatinwo</a:t>
            </a: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等人开发了基于高速公路双向长短期记忆网络（</a:t>
            </a:r>
            <a:r>
              <a:rPr lang="en-US" altLang="zh-CN"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Highway-</a:t>
            </a:r>
            <a:r>
              <a:rPr lang="en-US" altLang="zh-CN" sz="1200" dirty="0" err="1">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BiLSTM</a:t>
            </a:r>
            <a:r>
              <a:rPr lang="zh-CN" altLang="en-US" sz="1200" dirty="0">
                <a:solidFill>
                  <a:schemeClr val="bg2"/>
                </a:solidFill>
                <a:latin typeface="微软雅黑" panose="020B0503020204020204" pitchFamily="34" charset="-122"/>
                <a:ea typeface="微软雅黑" panose="020B0503020204020204" pitchFamily="34" charset="-122"/>
                <a:cs typeface="+mn-ea"/>
                <a:sym typeface="思源黑体 CN" panose="020B0500000000000000" pitchFamily="34" charset="-122"/>
              </a:rPr>
              <a:t>）的水质分类工具，旨在将机器学习模型的选择和优化集成到边缘计算支持的水质监测系统中，以便实现现场水质的快速分类</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p:cover dir="l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multContent">
    <p:spTree>
      <p:nvGrpSpPr>
        <p:cNvPr id="1" name=""/>
        <p:cNvGrpSpPr/>
        <p:nvPr/>
      </p:nvGrpSpPr>
      <p:grpSpPr>
        <a:xfrm>
          <a:off x="0" y="0"/>
          <a:ext cx="0" cy="0"/>
          <a:chOff x="0" y="0"/>
          <a:chExt cx="0" cy="0"/>
        </a:xfrm>
      </p:grpSpPr>
      <p:sp>
        <p:nvSpPr>
          <p:cNvPr id="5" name="Shape3">
            <a:extLst>
              <a:ext uri="{FF2B5EF4-FFF2-40B4-BE49-F238E27FC236}">
                <a16:creationId xmlns:a16="http://schemas.microsoft.com/office/drawing/2014/main" id="{24048EA3-84C9-AE5B-2F1C-24A2EE681DAD}"/>
              </a:ext>
            </a:extLst>
          </p:cNvPr>
          <p:cNvSpPr/>
          <p:nvPr>
            <p:custDataLst>
              <p:tags r:id="rId2"/>
            </p:custDataLst>
          </p:nvPr>
        </p:nvSpPr>
        <p:spPr>
          <a:xfrm>
            <a:off x="-2" y="-30214"/>
            <a:ext cx="12191999" cy="2743200"/>
          </a:xfrm>
          <a:custGeom>
            <a:avLst/>
            <a:gdLst>
              <a:gd name="connsiteX0" fmla="*/ 0 w 12191999"/>
              <a:gd name="connsiteY0" fmla="*/ 0 h 2743200"/>
              <a:gd name="connsiteX1" fmla="*/ 12191999 w 12191999"/>
              <a:gd name="connsiteY1" fmla="*/ 0 h 2743200"/>
              <a:gd name="connsiteX2" fmla="*/ 12191999 w 12191999"/>
              <a:gd name="connsiteY2" fmla="*/ 2054260 h 2743200"/>
              <a:gd name="connsiteX3" fmla="*/ 11555397 w 12191999"/>
              <a:gd name="connsiteY3" fmla="*/ 2192846 h 2743200"/>
              <a:gd name="connsiteX4" fmla="*/ 6095999 w 12191999"/>
              <a:gd name="connsiteY4" fmla="*/ 2743200 h 2743200"/>
              <a:gd name="connsiteX5" fmla="*/ 636601 w 12191999"/>
              <a:gd name="connsiteY5" fmla="*/ 2192846 h 2743200"/>
              <a:gd name="connsiteX6" fmla="*/ 0 w 12191999"/>
              <a:gd name="connsiteY6" fmla="*/ 205426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2743200">
                <a:moveTo>
                  <a:pt x="0" y="0"/>
                </a:moveTo>
                <a:lnTo>
                  <a:pt x="12191999" y="0"/>
                </a:lnTo>
                <a:lnTo>
                  <a:pt x="12191999" y="2054260"/>
                </a:lnTo>
                <a:lnTo>
                  <a:pt x="11555397" y="2192846"/>
                </a:lnTo>
                <a:cubicBezTo>
                  <a:pt x="9791962" y="2553697"/>
                  <a:pt x="7966111" y="2743200"/>
                  <a:pt x="6095999" y="2743200"/>
                </a:cubicBezTo>
                <a:cubicBezTo>
                  <a:pt x="4225887" y="2743200"/>
                  <a:pt x="2400036" y="2553697"/>
                  <a:pt x="636601" y="2192846"/>
                </a:cubicBezTo>
                <a:lnTo>
                  <a:pt x="0" y="2054260"/>
                </a:lnTo>
                <a:close/>
              </a:path>
            </a:pathLst>
          </a:custGeom>
          <a:solidFill>
            <a:schemeClr val="accent1">
              <a:alpha val="80000"/>
            </a:schemeClr>
          </a:solidFill>
          <a:ln w="0" cap="flat" cmpd="sng" algn="ctr">
            <a:solidFill>
              <a:schemeClr val="accent1">
                <a:shade val="5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a:ea typeface="OPPOSans M"/>
              <a:cs typeface="+mn-cs"/>
            </a:endParaRPr>
          </a:p>
        </p:txBody>
      </p:sp>
      <p:sp>
        <p:nvSpPr>
          <p:cNvPr id="4" name="Shape1"/>
          <p:cNvSpPr/>
          <p:nvPr>
            <p:custDataLst>
              <p:tags r:id="rId3"/>
            </p:custDataLst>
          </p:nvPr>
        </p:nvSpPr>
        <p:spPr>
          <a:xfrm>
            <a:off x="485642" y="1345581"/>
            <a:ext cx="3499115" cy="1701800"/>
          </a:xfrm>
          <a:prstGeom prst="rect">
            <a:avLst/>
          </a:prstGeom>
          <a:blipFill>
            <a:blip r:embed="rId15"/>
            <a:stretch>
              <a:fillRect t="-52806" b="-528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lnSpc>
                <a:spcPct val="120000"/>
              </a:lnSpc>
            </a:pPr>
            <a:endParaRPr lang="zh-CN" altLang="en-US">
              <a:latin typeface="微软雅黑" panose="020B0503020204020204" pitchFamily="34" charset="-122"/>
              <a:ea typeface="微软雅黑" panose="020B0503020204020204" pitchFamily="34" charset="-122"/>
            </a:endParaRPr>
          </a:p>
        </p:txBody>
      </p:sp>
      <p:sp>
        <p:nvSpPr>
          <p:cNvPr id="33" name="Shape2"/>
          <p:cNvSpPr/>
          <p:nvPr>
            <p:custDataLst>
              <p:tags r:id="rId4"/>
            </p:custDataLst>
          </p:nvPr>
        </p:nvSpPr>
        <p:spPr>
          <a:xfrm>
            <a:off x="4360269" y="1345581"/>
            <a:ext cx="3499115" cy="1701800"/>
          </a:xfrm>
          <a:prstGeom prst="rect">
            <a:avLst/>
          </a:prstGeom>
          <a:blipFill>
            <a:blip r:embed="rId16"/>
            <a:stretch>
              <a:fillRect t="-52806" b="-528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lnSpc>
                <a:spcPct val="120000"/>
              </a:lnSpc>
            </a:pPr>
            <a:endParaRPr lang="zh-CN" altLang="en-US">
              <a:latin typeface="微软雅黑" panose="020B0503020204020204" pitchFamily="34" charset="-122"/>
              <a:ea typeface="微软雅黑" panose="020B0503020204020204" pitchFamily="34" charset="-122"/>
            </a:endParaRPr>
          </a:p>
        </p:txBody>
      </p:sp>
      <p:sp>
        <p:nvSpPr>
          <p:cNvPr id="34" name="Shape3"/>
          <p:cNvSpPr/>
          <p:nvPr>
            <p:custDataLst>
              <p:tags r:id="rId5"/>
            </p:custDataLst>
          </p:nvPr>
        </p:nvSpPr>
        <p:spPr>
          <a:xfrm>
            <a:off x="8191625" y="1345581"/>
            <a:ext cx="3499115" cy="1701800"/>
          </a:xfrm>
          <a:prstGeom prst="rect">
            <a:avLst/>
          </a:prstGeom>
          <a:blipFill>
            <a:blip r:embed="rId17"/>
            <a:stretch>
              <a:fillRect t="-52806" b="-528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lnSpc>
                <a:spcPct val="120000"/>
              </a:lnSpc>
            </a:pPr>
            <a:endParaRPr lang="zh-CN" altLang="en-US">
              <a:latin typeface="微软雅黑" panose="020B0503020204020204" pitchFamily="34" charset="-122"/>
              <a:ea typeface="微软雅黑" panose="020B0503020204020204" pitchFamily="34" charset="-122"/>
            </a:endParaRPr>
          </a:p>
        </p:txBody>
      </p:sp>
      <p:cxnSp>
        <p:nvCxnSpPr>
          <p:cNvPr id="11" name="Text1"/>
          <p:cNvCxnSpPr/>
          <p:nvPr/>
        </p:nvCxnSpPr>
        <p:spPr>
          <a:xfrm>
            <a:off x="494453"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 name="Text2"/>
          <p:cNvCxnSpPr/>
          <p:nvPr/>
        </p:nvCxnSpPr>
        <p:spPr>
          <a:xfrm>
            <a:off x="4360269"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6" name="Text3"/>
          <p:cNvCxnSpPr/>
          <p:nvPr/>
        </p:nvCxnSpPr>
        <p:spPr>
          <a:xfrm>
            <a:off x="8182814"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Text4"/>
          <p:cNvSpPr txBox="1"/>
          <p:nvPr>
            <p:custDataLst>
              <p:tags r:id="rId6"/>
            </p:custDataLst>
          </p:nvPr>
        </p:nvSpPr>
        <p:spPr>
          <a:xfrm>
            <a:off x="390117" y="4042071"/>
            <a:ext cx="3603199" cy="2327318"/>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just" fontAlgn="auto">
              <a:lnSpc>
                <a:spcPct val="150000"/>
              </a:lnSpc>
              <a:spcBef>
                <a:spcPts val="300"/>
              </a:spcBef>
              <a:spcAft>
                <a:spcPts val="300"/>
              </a:spcAft>
              <a:buClrTx/>
              <a:buSzTx/>
              <a:buFontTx/>
            </a:pPr>
            <a:r>
              <a:rPr lang="en-US" altLang="zh-CN" sz="1400" dirty="0" err="1">
                <a:solidFill>
                  <a:schemeClr val="bg2"/>
                </a:solidFill>
                <a:latin typeface="微软雅黑" panose="020B0503020204020204" pitchFamily="34" charset="-122"/>
                <a:ea typeface="微软雅黑" panose="020B0503020204020204" pitchFamily="34" charset="-122"/>
                <a:sym typeface="+mn-ea"/>
              </a:rPr>
              <a:t>传统水质检测方法如化学分析，需数小时至数天才能得到结果，无法及时反映水质变化，影响应急响应</a:t>
            </a:r>
            <a:r>
              <a:rPr lang="en-US" altLang="zh-CN" sz="1400" dirty="0">
                <a:solidFill>
                  <a:schemeClr val="bg2"/>
                </a:solidFill>
                <a:latin typeface="微软雅黑" panose="020B0503020204020204" pitchFamily="34" charset="-122"/>
                <a:ea typeface="微软雅黑" panose="020B0503020204020204" pitchFamily="34" charset="-122"/>
                <a:sym typeface="+mn-ea"/>
              </a:rPr>
              <a:t>。</a:t>
            </a:r>
          </a:p>
        </p:txBody>
      </p:sp>
      <p:sp>
        <p:nvSpPr>
          <p:cNvPr id="24" name="Text5"/>
          <p:cNvSpPr txBox="1"/>
          <p:nvPr>
            <p:custDataLst>
              <p:tags r:id="rId7"/>
            </p:custDataLst>
          </p:nvPr>
        </p:nvSpPr>
        <p:spPr>
          <a:xfrm>
            <a:off x="4256405" y="4041975"/>
            <a:ext cx="3602990" cy="2335750"/>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just" fontAlgn="auto">
              <a:lnSpc>
                <a:spcPct val="150000"/>
              </a:lnSpc>
              <a:spcBef>
                <a:spcPts val="300"/>
              </a:spcBef>
              <a:spcAft>
                <a:spcPts val="300"/>
              </a:spcAft>
              <a:buClrTx/>
              <a:buSzTx/>
              <a:buFontTx/>
            </a:pPr>
            <a:r>
              <a:rPr lang="en-US" altLang="zh-CN" sz="1400" dirty="0" err="1">
                <a:solidFill>
                  <a:schemeClr val="bg2"/>
                </a:solidFill>
                <a:latin typeface="微软雅黑" panose="020B0503020204020204" pitchFamily="34" charset="-122"/>
                <a:ea typeface="微软雅黑" panose="020B0503020204020204" pitchFamily="34" charset="-122"/>
                <a:sym typeface="+mn-ea"/>
              </a:rPr>
              <a:t>现有水质检测方法的精度受限于仪器精度和操作误差，导致部分微量污染物难以被准确检出，影响水质安全</a:t>
            </a:r>
            <a:r>
              <a:rPr lang="en-US" altLang="zh-CN" sz="1400" dirty="0">
                <a:solidFill>
                  <a:schemeClr val="bg2"/>
                </a:solidFill>
                <a:latin typeface="微软雅黑" panose="020B0503020204020204" pitchFamily="34" charset="-122"/>
                <a:ea typeface="微软雅黑" panose="020B0503020204020204" pitchFamily="34" charset="-122"/>
                <a:sym typeface="+mn-ea"/>
              </a:rPr>
              <a:t>。</a:t>
            </a:r>
          </a:p>
        </p:txBody>
      </p:sp>
      <p:sp>
        <p:nvSpPr>
          <p:cNvPr id="26" name="Text6"/>
          <p:cNvSpPr txBox="1"/>
          <p:nvPr>
            <p:custDataLst>
              <p:tags r:id="rId8"/>
            </p:custDataLst>
          </p:nvPr>
        </p:nvSpPr>
        <p:spPr>
          <a:xfrm>
            <a:off x="8122253" y="4042071"/>
            <a:ext cx="3603199" cy="1331144"/>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just" fontAlgn="auto">
              <a:lnSpc>
                <a:spcPct val="150000"/>
              </a:lnSpc>
              <a:spcBef>
                <a:spcPts val="300"/>
              </a:spcBef>
              <a:spcAft>
                <a:spcPts val="300"/>
              </a:spcAft>
              <a:buClrTx/>
              <a:buSzTx/>
              <a:buFontTx/>
            </a:pPr>
            <a:r>
              <a:rPr lang="en-US" altLang="zh-CN" sz="1400" dirty="0" err="1">
                <a:solidFill>
                  <a:schemeClr val="bg2"/>
                </a:solidFill>
                <a:latin typeface="微软雅黑" panose="020B0503020204020204" pitchFamily="34" charset="-122"/>
                <a:ea typeface="微软雅黑" panose="020B0503020204020204" pitchFamily="34" charset="-122"/>
                <a:sym typeface="+mn-ea"/>
              </a:rPr>
              <a:t>现有水质检测多依赖人工操作，自动化程度低，不仅效率低下，还易因人为因素引入误差</a:t>
            </a:r>
            <a:r>
              <a:rPr lang="en-US" altLang="zh-CN" sz="1400" dirty="0">
                <a:solidFill>
                  <a:schemeClr val="bg2"/>
                </a:solidFill>
                <a:latin typeface="微软雅黑" panose="020B0503020204020204" pitchFamily="34" charset="-122"/>
                <a:ea typeface="微软雅黑" panose="020B0503020204020204" pitchFamily="34" charset="-122"/>
                <a:sym typeface="+mn-ea"/>
              </a:rPr>
              <a:t>。</a:t>
            </a:r>
          </a:p>
        </p:txBody>
      </p:sp>
      <p:sp>
        <p:nvSpPr>
          <p:cNvPr id="22" name="Text7"/>
          <p:cNvSpPr txBox="1"/>
          <p:nvPr>
            <p:custDataLst>
              <p:tags r:id="rId9"/>
            </p:custDataLst>
          </p:nvPr>
        </p:nvSpPr>
        <p:spPr>
          <a:xfrm>
            <a:off x="347808" y="3253716"/>
            <a:ext cx="3603199" cy="434991"/>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00000"/>
              </a:lnSpc>
            </a:pPr>
            <a:r>
              <a:rPr lang="zh-CN" altLang="en-US" sz="2000" b="1" dirty="0">
                <a:solidFill>
                  <a:schemeClr val="tx1"/>
                </a:solidFill>
                <a:latin typeface="微软雅黑" panose="020B0503020204020204" pitchFamily="34" charset="-122"/>
                <a:ea typeface="微软雅黑" panose="020B0503020204020204" pitchFamily="34" charset="-122"/>
                <a:sym typeface="+mn-ea"/>
              </a:rPr>
              <a:t>现有方法耗时较长</a:t>
            </a:r>
          </a:p>
        </p:txBody>
      </p:sp>
      <p:sp>
        <p:nvSpPr>
          <p:cNvPr id="25" name="Text8"/>
          <p:cNvSpPr txBox="1"/>
          <p:nvPr>
            <p:custDataLst>
              <p:tags r:id="rId10"/>
            </p:custDataLst>
          </p:nvPr>
        </p:nvSpPr>
        <p:spPr>
          <a:xfrm>
            <a:off x="4256185" y="3253716"/>
            <a:ext cx="3603199" cy="434991"/>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00000"/>
              </a:lnSpc>
            </a:pPr>
            <a:r>
              <a:rPr lang="zh-CN" altLang="en-US" sz="2000" b="1">
                <a:latin typeface="微软雅黑" panose="020B0503020204020204" pitchFamily="34" charset="-122"/>
                <a:ea typeface="微软雅黑" panose="020B0503020204020204" pitchFamily="34" charset="-122"/>
                <a:sym typeface="+mn-ea"/>
              </a:rPr>
              <a:t>检测精度有限</a:t>
            </a:r>
          </a:p>
        </p:txBody>
      </p:sp>
      <p:sp>
        <p:nvSpPr>
          <p:cNvPr id="27" name="Text9"/>
          <p:cNvSpPr txBox="1"/>
          <p:nvPr>
            <p:custDataLst>
              <p:tags r:id="rId11"/>
            </p:custDataLst>
          </p:nvPr>
        </p:nvSpPr>
        <p:spPr>
          <a:xfrm>
            <a:off x="8122253" y="3253716"/>
            <a:ext cx="3603199" cy="434991"/>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00000"/>
              </a:lnSpc>
            </a:pPr>
            <a:r>
              <a:rPr lang="zh-CN" altLang="en-US" sz="2000" b="1">
                <a:latin typeface="微软雅黑" panose="020B0503020204020204" pitchFamily="34" charset="-122"/>
                <a:ea typeface="微软雅黑" panose="020B0503020204020204" pitchFamily="34" charset="-122"/>
                <a:sym typeface="+mn-ea"/>
              </a:rPr>
              <a:t>自动化程度低</a:t>
            </a:r>
          </a:p>
        </p:txBody>
      </p:sp>
      <p:cxnSp>
        <p:nvCxnSpPr>
          <p:cNvPr id="7" name="Text10"/>
          <p:cNvCxnSpPr/>
          <p:nvPr/>
        </p:nvCxnSpPr>
        <p:spPr>
          <a:xfrm>
            <a:off x="485642" y="3794545"/>
            <a:ext cx="3499115"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4" name="Text11"/>
          <p:cNvCxnSpPr/>
          <p:nvPr/>
        </p:nvCxnSpPr>
        <p:spPr>
          <a:xfrm>
            <a:off x="4360269" y="3794545"/>
            <a:ext cx="3499115"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7" name="Text12"/>
          <p:cNvCxnSpPr/>
          <p:nvPr/>
        </p:nvCxnSpPr>
        <p:spPr>
          <a:xfrm>
            <a:off x="8234896" y="3794545"/>
            <a:ext cx="3499115"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 name="Text13">
            <a:extLst>
              <a:ext uri="{FF2B5EF4-FFF2-40B4-BE49-F238E27FC236}">
                <a16:creationId xmlns:a16="http://schemas.microsoft.com/office/drawing/2014/main" id="{837D44FD-AA81-A4D2-5A82-DCC986CAFF50}"/>
              </a:ext>
            </a:extLst>
          </p:cNvPr>
          <p:cNvSpPr txBox="1"/>
          <p:nvPr>
            <p:custDataLst>
              <p:tags r:id="rId12"/>
            </p:custDataLst>
          </p:nvPr>
        </p:nvSpPr>
        <p:spPr>
          <a:xfrm>
            <a:off x="347808" y="305152"/>
            <a:ext cx="11496384"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20000"/>
              </a:lnSpc>
              <a:spcBef>
                <a:spcPct val="0"/>
              </a:spcBef>
              <a:spcAft>
                <a:spcPct val="0"/>
              </a:spcAft>
              <a:buClrTx/>
              <a:buSzTx/>
              <a:buFontTx/>
              <a:buNone/>
              <a:defRPr/>
            </a:pPr>
            <a:r>
              <a:rPr lang="zh-CN" altLang="en-US"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传统检测方法存在的不足</a:t>
            </a:r>
            <a:endParaRPr lang="en-US" altLang="zh-CN"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Tree>
    <p:custDataLst>
      <p:tags r:id="rId1"/>
    </p:custData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平滑17">
            <a:extLst>
              <a:ext uri="{FF2B5EF4-FFF2-40B4-BE49-F238E27FC236}">
                <a16:creationId xmlns:a16="http://schemas.microsoft.com/office/drawing/2014/main" id="{178C2958-8E03-A54D-7047-12D41DC62E7D}"/>
              </a:ext>
            </a:extLst>
          </p:cNvPr>
          <p:cNvSpPr/>
          <p:nvPr>
            <p:custDataLst>
              <p:tags r:id="rId2"/>
            </p:custDataLst>
          </p:nvPr>
        </p:nvSpPr>
        <p:spPr>
          <a:xfrm>
            <a:off x="0" y="5349"/>
            <a:ext cx="12192099" cy="13141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sz="1800">
              <a:latin typeface="微软雅黑" panose="020B0503020204020204" pitchFamily="34" charset="-122"/>
              <a:ea typeface="微软雅黑" panose="020B0503020204020204" pitchFamily="34" charset="-122"/>
            </a:endParaRPr>
          </a:p>
        </p:txBody>
      </p:sp>
      <p:cxnSp>
        <p:nvCxnSpPr>
          <p:cNvPr id="11" name="Text1"/>
          <p:cNvCxnSpPr/>
          <p:nvPr/>
        </p:nvCxnSpPr>
        <p:spPr>
          <a:xfrm>
            <a:off x="494453"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 name="Text2"/>
          <p:cNvCxnSpPr/>
          <p:nvPr/>
        </p:nvCxnSpPr>
        <p:spPr>
          <a:xfrm>
            <a:off x="4360269"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6" name="Text3"/>
          <p:cNvCxnSpPr/>
          <p:nvPr/>
        </p:nvCxnSpPr>
        <p:spPr>
          <a:xfrm>
            <a:off x="8182814"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ext13">
            <a:extLst>
              <a:ext uri="{FF2B5EF4-FFF2-40B4-BE49-F238E27FC236}">
                <a16:creationId xmlns:a16="http://schemas.microsoft.com/office/drawing/2014/main" id="{837D44FD-AA81-A4D2-5A82-DCC986CAFF50}"/>
              </a:ext>
            </a:extLst>
          </p:cNvPr>
          <p:cNvSpPr txBox="1"/>
          <p:nvPr>
            <p:custDataLst>
              <p:tags r:id="rId3"/>
            </p:custDataLst>
          </p:nvPr>
        </p:nvSpPr>
        <p:spPr>
          <a:xfrm>
            <a:off x="347808" y="305152"/>
            <a:ext cx="11496384"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20000"/>
              </a:lnSpc>
              <a:spcBef>
                <a:spcPct val="0"/>
              </a:spcBef>
              <a:spcAft>
                <a:spcPct val="0"/>
              </a:spcAft>
              <a:buClrTx/>
              <a:buSzTx/>
              <a:buFontTx/>
              <a:buNone/>
              <a:defRPr/>
            </a:pPr>
            <a:r>
              <a:rPr lang="zh-CN" altLang="en-US"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水质检测</a:t>
            </a:r>
            <a:r>
              <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研究的</a:t>
            </a:r>
            <a:r>
              <a:rPr lang="zh-CN" altLang="en-US"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核心挑战</a:t>
            </a:r>
            <a:endParaRPr lang="en-US" altLang="zh-CN"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pic>
        <p:nvPicPr>
          <p:cNvPr id="19" name="图片 18">
            <a:extLst>
              <a:ext uri="{FF2B5EF4-FFF2-40B4-BE49-F238E27FC236}">
                <a16:creationId xmlns:a16="http://schemas.microsoft.com/office/drawing/2014/main" id="{21091614-B5F1-4C04-BEE2-EB91E0A685B2}"/>
              </a:ext>
            </a:extLst>
          </p:cNvPr>
          <p:cNvPicPr>
            <a:picLocks/>
          </p:cNvPicPr>
          <p:nvPr/>
        </p:nvPicPr>
        <p:blipFill rotWithShape="1">
          <a:blip r:embed="rId9" cstate="print">
            <a:extLst>
              <a:ext uri="{28A0092B-C50C-407E-A947-70E740481C1C}">
                <a14:useLocalDpi xmlns:a14="http://schemas.microsoft.com/office/drawing/2010/main" val="0"/>
              </a:ext>
            </a:extLst>
          </a:blip>
          <a:srcRect t="18347" b="32853"/>
          <a:stretch/>
        </p:blipFill>
        <p:spPr>
          <a:xfrm>
            <a:off x="347808" y="1739326"/>
            <a:ext cx="5489666" cy="4353968"/>
          </a:xfrm>
          <a:prstGeom prst="rect">
            <a:avLst/>
          </a:prstGeom>
        </p:spPr>
      </p:pic>
      <p:grpSp>
        <p:nvGrpSpPr>
          <p:cNvPr id="23" name="组合 22">
            <a:extLst>
              <a:ext uri="{FF2B5EF4-FFF2-40B4-BE49-F238E27FC236}">
                <a16:creationId xmlns:a16="http://schemas.microsoft.com/office/drawing/2014/main" id="{10791D97-8AC5-2736-5EE8-05080EA0B0D8}"/>
              </a:ext>
            </a:extLst>
          </p:cNvPr>
          <p:cNvGrpSpPr/>
          <p:nvPr/>
        </p:nvGrpSpPr>
        <p:grpSpPr>
          <a:xfrm>
            <a:off x="6354528" y="1556791"/>
            <a:ext cx="4998056" cy="4432586"/>
            <a:chOff x="898134" y="2037442"/>
            <a:chExt cx="4679771" cy="3979368"/>
          </a:xfrm>
        </p:grpSpPr>
        <p:sp>
          <p:nvSpPr>
            <p:cNvPr id="32" name="Title-1">
              <a:extLst>
                <a:ext uri="{FF2B5EF4-FFF2-40B4-BE49-F238E27FC236}">
                  <a16:creationId xmlns:a16="http://schemas.microsoft.com/office/drawing/2014/main" id="{54A40E97-BF26-58E3-636A-0B3648DC8170}"/>
                </a:ext>
              </a:extLst>
            </p:cNvPr>
            <p:cNvSpPr/>
            <p:nvPr>
              <p:custDataLst>
                <p:tags r:id="rId4"/>
              </p:custDataLst>
            </p:nvPr>
          </p:nvSpPr>
          <p:spPr>
            <a:xfrm>
              <a:off x="898134" y="2270580"/>
              <a:ext cx="4378325" cy="411508"/>
            </a:xfrm>
            <a:prstGeom prst="roundRect">
              <a:avLst/>
            </a:prstGeom>
            <a:solidFill>
              <a:schemeClr val="tx2">
                <a:alpha val="15000"/>
              </a:schemeClr>
            </a:solidFill>
            <a:ln w="12700" cap="flat">
              <a:noFill/>
              <a:miter lim="400000"/>
            </a:ln>
            <a:effectLst/>
          </p:spPr>
          <p:txBody>
            <a:bodyPr rot="0" spcFirstLastPara="0" vert="horz" wrap="square" lIns="91440" tIns="45720" rIns="91440" bIns="45720" numCol="1" spcCol="0" rtlCol="0" fromWordArt="0" anchor="ctr" anchorCtr="0" forceAA="0" compatLnSpc="1">
              <a:normAutofit/>
            </a:bodyPr>
            <a:lstStyle/>
            <a:p>
              <a:pPr defTabSz="913765"/>
              <a:r>
                <a:rPr lang="zh-CN" altLang="en-US" b="1" dirty="0">
                  <a:solidFill>
                    <a:schemeClr val="tx1"/>
                  </a:solidFill>
                  <a:latin typeface="+mn-ea"/>
                </a:rPr>
                <a:t>数据不平衡问题</a:t>
              </a:r>
            </a:p>
          </p:txBody>
        </p:sp>
        <p:sp>
          <p:nvSpPr>
            <p:cNvPr id="35" name="Index-1">
              <a:extLst>
                <a:ext uri="{FF2B5EF4-FFF2-40B4-BE49-F238E27FC236}">
                  <a16:creationId xmlns:a16="http://schemas.microsoft.com/office/drawing/2014/main" id="{AC214458-77BA-E925-D944-10A6F5226BC7}"/>
                </a:ext>
              </a:extLst>
            </p:cNvPr>
            <p:cNvSpPr txBox="1"/>
            <p:nvPr>
              <p:custDataLst>
                <p:tags r:id="rId5"/>
              </p:custDataLst>
            </p:nvPr>
          </p:nvSpPr>
          <p:spPr>
            <a:xfrm>
              <a:off x="4886690" y="2037442"/>
              <a:ext cx="691215" cy="584775"/>
            </a:xfrm>
            <a:prstGeom prst="rect">
              <a:avLst/>
            </a:prstGeom>
            <a:noFill/>
          </p:spPr>
          <p:txBody>
            <a:bodyPr wrap="none" rtlCol="0">
              <a:spAutoFit/>
            </a:bodyPr>
            <a:lstStyle/>
            <a:p>
              <a:r>
                <a:rPr lang="en-US" altLang="zh-CN" sz="3200" b="1" i="1" dirty="0">
                  <a:gradFill>
                    <a:gsLst>
                      <a:gs pos="0">
                        <a:schemeClr val="accent1">
                          <a:lumMod val="60000"/>
                          <a:lumOff val="40000"/>
                        </a:schemeClr>
                      </a:gs>
                      <a:gs pos="60000">
                        <a:schemeClr val="accent1"/>
                      </a:gs>
                    </a:gsLst>
                    <a:lin ang="2700000" scaled="0"/>
                  </a:gradFill>
                  <a:effectLst>
                    <a:outerShdw blurRad="50800" dist="50800" dir="5400000" algn="ctr" rotWithShape="0">
                      <a:schemeClr val="accent1">
                        <a:alpha val="20000"/>
                      </a:schemeClr>
                    </a:outerShdw>
                  </a:effectLst>
                  <a:latin typeface="+mn-ea"/>
                </a:rPr>
                <a:t>01</a:t>
              </a:r>
              <a:endParaRPr lang="zh-CN" altLang="en-US" sz="3200" b="1" i="1" dirty="0">
                <a:gradFill>
                  <a:gsLst>
                    <a:gs pos="0">
                      <a:schemeClr val="accent1">
                        <a:lumMod val="60000"/>
                        <a:lumOff val="40000"/>
                      </a:schemeClr>
                    </a:gs>
                    <a:gs pos="60000">
                      <a:schemeClr val="accent1"/>
                    </a:gs>
                  </a:gsLst>
                  <a:lin ang="2700000" scaled="0"/>
                </a:gradFill>
                <a:effectLst>
                  <a:outerShdw blurRad="50800" dist="50800" dir="5400000" algn="ctr" rotWithShape="0">
                    <a:schemeClr val="accent1">
                      <a:alpha val="20000"/>
                    </a:schemeClr>
                  </a:outerShdw>
                </a:effectLst>
                <a:latin typeface="+mn-ea"/>
              </a:endParaRPr>
            </a:p>
          </p:txBody>
        </p:sp>
        <p:sp>
          <p:nvSpPr>
            <p:cNvPr id="36" name="Body-1">
              <a:extLst>
                <a:ext uri="{FF2B5EF4-FFF2-40B4-BE49-F238E27FC236}">
                  <a16:creationId xmlns:a16="http://schemas.microsoft.com/office/drawing/2014/main" id="{512C7245-6D9E-3D81-36F2-A8F13D065FE7}"/>
                </a:ext>
              </a:extLst>
            </p:cNvPr>
            <p:cNvSpPr txBox="1"/>
            <p:nvPr>
              <p:custDataLst>
                <p:tags r:id="rId6"/>
              </p:custDataLst>
            </p:nvPr>
          </p:nvSpPr>
          <p:spPr>
            <a:xfrm>
              <a:off x="898136" y="2766687"/>
              <a:ext cx="4378323" cy="3250123"/>
            </a:xfrm>
            <a:prstGeom prst="rect">
              <a:avLst/>
            </a:prstGeom>
            <a:noFill/>
          </p:spPr>
          <p:txBody>
            <a:bodyPr wrap="square" rtlCol="0">
              <a:spAutoFit/>
            </a:bodyPr>
            <a:lstStyle/>
            <a:p>
              <a:pPr algn="l">
                <a:lnSpc>
                  <a:spcPct val="150000"/>
                </a:lnSpc>
                <a:spcBef>
                  <a:spcPts val="600"/>
                </a:spcBef>
                <a:spcAft>
                  <a:spcPts val="600"/>
                </a:spcAft>
                <a:buFont typeface="+mj-lt"/>
                <a:buAutoNum type="arabicPeriod"/>
              </a:pPr>
              <a:r>
                <a:rPr lang="zh-CN" altLang="en-US" sz="1400" b="1" i="0" dirty="0">
                  <a:solidFill>
                    <a:srgbClr val="0D0D0D"/>
                  </a:solidFill>
                  <a:effectLst/>
                  <a:highlight>
                    <a:srgbClr val="FFFFFF"/>
                  </a:highlight>
                  <a:latin typeface="Söhne"/>
                </a:rPr>
                <a:t>模型偏向多数类</a:t>
              </a:r>
              <a:r>
                <a:rPr lang="zh-CN" altLang="en-US" sz="1400" b="0" i="0" dirty="0">
                  <a:solidFill>
                    <a:srgbClr val="0D0D0D"/>
                  </a:solidFill>
                  <a:effectLst/>
                  <a:highlight>
                    <a:srgbClr val="FFFFFF"/>
                  </a:highlight>
                  <a:latin typeface="Söhne"/>
                </a:rPr>
                <a:t>：大多数机器学习模型在训练过程中会更倾向于预测多数类，因为这能在训练数据上获得更高的准确率。这种偏向性导致模型对少数类的预测性能较差。</a:t>
              </a:r>
            </a:p>
            <a:p>
              <a:pPr algn="l">
                <a:lnSpc>
                  <a:spcPct val="150000"/>
                </a:lnSpc>
                <a:spcBef>
                  <a:spcPts val="600"/>
                </a:spcBef>
                <a:spcAft>
                  <a:spcPts val="600"/>
                </a:spcAft>
                <a:buFont typeface="+mj-lt"/>
                <a:buAutoNum type="arabicPeriod"/>
              </a:pPr>
              <a:r>
                <a:rPr lang="zh-CN" altLang="en-US" sz="1400" b="1" i="0" dirty="0">
                  <a:solidFill>
                    <a:srgbClr val="0D0D0D"/>
                  </a:solidFill>
                  <a:effectLst/>
                  <a:highlight>
                    <a:srgbClr val="FFFFFF"/>
                  </a:highlight>
                  <a:latin typeface="Söhne"/>
                </a:rPr>
                <a:t>低召回率</a:t>
              </a:r>
              <a:r>
                <a:rPr lang="zh-CN" altLang="en-US" sz="1400" b="0" i="0" dirty="0">
                  <a:solidFill>
                    <a:srgbClr val="0D0D0D"/>
                  </a:solidFill>
                  <a:effectLst/>
                  <a:highlight>
                    <a:srgbClr val="FFFFFF"/>
                  </a:highlight>
                  <a:latin typeface="Söhne"/>
                </a:rPr>
                <a:t>：少数类（如污染水质样本）通常是我们更关心的类别，但由于数据不平衡，模型容易忽略这些少数类，导致召回率低，即很多污染的水质样本被误分类为不污染。</a:t>
              </a:r>
            </a:p>
            <a:p>
              <a:pPr algn="l">
                <a:lnSpc>
                  <a:spcPct val="150000"/>
                </a:lnSpc>
                <a:spcBef>
                  <a:spcPts val="600"/>
                </a:spcBef>
                <a:spcAft>
                  <a:spcPts val="600"/>
                </a:spcAft>
                <a:buFont typeface="+mj-lt"/>
                <a:buAutoNum type="arabicPeriod"/>
              </a:pPr>
              <a:r>
                <a:rPr lang="zh-CN" altLang="en-US" sz="1400" b="1" i="0" dirty="0">
                  <a:solidFill>
                    <a:srgbClr val="0D0D0D"/>
                  </a:solidFill>
                  <a:effectLst/>
                  <a:highlight>
                    <a:srgbClr val="FFFFFF"/>
                  </a:highlight>
                  <a:latin typeface="Söhne"/>
                </a:rPr>
                <a:t>低精确度</a:t>
              </a:r>
              <a:r>
                <a:rPr lang="zh-CN" altLang="en-US" sz="1400" b="0" i="0" dirty="0">
                  <a:solidFill>
                    <a:srgbClr val="0D0D0D"/>
                  </a:solidFill>
                  <a:effectLst/>
                  <a:highlight>
                    <a:srgbClr val="FFFFFF"/>
                  </a:highlight>
                  <a:latin typeface="Söhne"/>
                </a:rPr>
                <a:t>：模型可能会因为不平衡数据而产生很多误报，导致少数类的精确度低。这意味着，即使模型预测出了少数类，很多预测可能是错误的。</a:t>
              </a:r>
            </a:p>
            <a:p>
              <a:pPr>
                <a:lnSpc>
                  <a:spcPct val="120000"/>
                </a:lnSpc>
              </a:pPr>
              <a:endParaRPr lang="en-US" altLang="zh-CN" sz="1400" dirty="0">
                <a:latin typeface="+mn-ea"/>
              </a:endParaRPr>
            </a:p>
          </p:txBody>
        </p:sp>
      </p:grpSp>
    </p:spTree>
    <p:custDataLst>
      <p:tags r:id="rId1"/>
    </p:custDataLst>
    <p:extLst>
      <p:ext uri="{BB962C8B-B14F-4D97-AF65-F5344CB8AC3E}">
        <p14:creationId xmlns:p14="http://schemas.microsoft.com/office/powerpoint/2010/main" val="1272686773"/>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平滑17">
            <a:extLst>
              <a:ext uri="{FF2B5EF4-FFF2-40B4-BE49-F238E27FC236}">
                <a16:creationId xmlns:a16="http://schemas.microsoft.com/office/drawing/2014/main" id="{178C2958-8E03-A54D-7047-12D41DC62E7D}"/>
              </a:ext>
            </a:extLst>
          </p:cNvPr>
          <p:cNvSpPr/>
          <p:nvPr>
            <p:custDataLst>
              <p:tags r:id="rId2"/>
            </p:custDataLst>
          </p:nvPr>
        </p:nvSpPr>
        <p:spPr>
          <a:xfrm>
            <a:off x="0" y="5349"/>
            <a:ext cx="12192099" cy="13141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sz="1800">
              <a:latin typeface="微软雅黑" panose="020B0503020204020204" pitchFamily="34" charset="-122"/>
              <a:ea typeface="微软雅黑" panose="020B0503020204020204" pitchFamily="34" charset="-122"/>
            </a:endParaRPr>
          </a:p>
        </p:txBody>
      </p:sp>
      <p:cxnSp>
        <p:nvCxnSpPr>
          <p:cNvPr id="11" name="Text1"/>
          <p:cNvCxnSpPr/>
          <p:nvPr/>
        </p:nvCxnSpPr>
        <p:spPr>
          <a:xfrm>
            <a:off x="494453"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 name="Text2"/>
          <p:cNvCxnSpPr/>
          <p:nvPr/>
        </p:nvCxnSpPr>
        <p:spPr>
          <a:xfrm>
            <a:off x="4360269"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6" name="Text3"/>
          <p:cNvCxnSpPr/>
          <p:nvPr/>
        </p:nvCxnSpPr>
        <p:spPr>
          <a:xfrm>
            <a:off x="8182814" y="6544679"/>
            <a:ext cx="504000" cy="0"/>
          </a:xfrm>
          <a:prstGeom prst="line">
            <a:avLst/>
          </a:prstGeom>
          <a:ln w="476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ext13">
            <a:extLst>
              <a:ext uri="{FF2B5EF4-FFF2-40B4-BE49-F238E27FC236}">
                <a16:creationId xmlns:a16="http://schemas.microsoft.com/office/drawing/2014/main" id="{837D44FD-AA81-A4D2-5A82-DCC986CAFF50}"/>
              </a:ext>
            </a:extLst>
          </p:cNvPr>
          <p:cNvSpPr txBox="1"/>
          <p:nvPr>
            <p:custDataLst>
              <p:tags r:id="rId3"/>
            </p:custDataLst>
          </p:nvPr>
        </p:nvSpPr>
        <p:spPr>
          <a:xfrm>
            <a:off x="347808" y="305152"/>
            <a:ext cx="11496384"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20000"/>
              </a:lnSpc>
              <a:spcBef>
                <a:spcPct val="0"/>
              </a:spcBef>
              <a:spcAft>
                <a:spcPct val="0"/>
              </a:spcAft>
              <a:buClrTx/>
              <a:buSzTx/>
              <a:buFontTx/>
              <a:buNone/>
              <a:defRPr/>
            </a:pPr>
            <a:r>
              <a:rPr lang="zh-CN" altLang="en-US"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水质检测</a:t>
            </a:r>
            <a:r>
              <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研究的</a:t>
            </a:r>
            <a:r>
              <a:rPr lang="zh-CN" altLang="en-US"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核心挑战</a:t>
            </a:r>
            <a:endParaRPr lang="en-US" altLang="zh-CN"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pic>
        <p:nvPicPr>
          <p:cNvPr id="19" name="图片 18">
            <a:extLst>
              <a:ext uri="{FF2B5EF4-FFF2-40B4-BE49-F238E27FC236}">
                <a16:creationId xmlns:a16="http://schemas.microsoft.com/office/drawing/2014/main" id="{21091614-B5F1-4C04-BEE2-EB91E0A685B2}"/>
              </a:ext>
            </a:extLst>
          </p:cNvPr>
          <p:cNvPicPr>
            <a:picLocks/>
          </p:cNvPicPr>
          <p:nvPr/>
        </p:nvPicPr>
        <p:blipFill rotWithShape="1">
          <a:blip r:embed="rId9" cstate="print">
            <a:extLst>
              <a:ext uri="{28A0092B-C50C-407E-A947-70E740481C1C}">
                <a14:useLocalDpi xmlns:a14="http://schemas.microsoft.com/office/drawing/2010/main" val="0"/>
              </a:ext>
            </a:extLst>
          </a:blip>
          <a:srcRect t="18347" b="32853"/>
          <a:stretch/>
        </p:blipFill>
        <p:spPr>
          <a:xfrm>
            <a:off x="347808" y="1739326"/>
            <a:ext cx="5489666" cy="4353968"/>
          </a:xfrm>
          <a:prstGeom prst="rect">
            <a:avLst/>
          </a:prstGeom>
        </p:spPr>
      </p:pic>
      <p:grpSp>
        <p:nvGrpSpPr>
          <p:cNvPr id="28" name="组合 27">
            <a:extLst>
              <a:ext uri="{FF2B5EF4-FFF2-40B4-BE49-F238E27FC236}">
                <a16:creationId xmlns:a16="http://schemas.microsoft.com/office/drawing/2014/main" id="{E9EF6BAC-53C1-494B-360C-03190070583E}"/>
              </a:ext>
            </a:extLst>
          </p:cNvPr>
          <p:cNvGrpSpPr/>
          <p:nvPr/>
        </p:nvGrpSpPr>
        <p:grpSpPr>
          <a:xfrm>
            <a:off x="6354528" y="1704015"/>
            <a:ext cx="4679770" cy="3516135"/>
            <a:chOff x="6665391" y="2037442"/>
            <a:chExt cx="4679770" cy="4247102"/>
          </a:xfrm>
        </p:grpSpPr>
        <p:sp>
          <p:nvSpPr>
            <p:cNvPr id="29" name="Title-2">
              <a:extLst>
                <a:ext uri="{FF2B5EF4-FFF2-40B4-BE49-F238E27FC236}">
                  <a16:creationId xmlns:a16="http://schemas.microsoft.com/office/drawing/2014/main" id="{962742FB-BC6C-CDA5-7EB9-038E6ACAB0EA}"/>
                </a:ext>
              </a:extLst>
            </p:cNvPr>
            <p:cNvSpPr/>
            <p:nvPr>
              <p:custDataLst>
                <p:tags r:id="rId4"/>
              </p:custDataLst>
            </p:nvPr>
          </p:nvSpPr>
          <p:spPr>
            <a:xfrm>
              <a:off x="6665391" y="2270580"/>
              <a:ext cx="4378325" cy="411508"/>
            </a:xfrm>
            <a:prstGeom prst="roundRect">
              <a:avLst/>
            </a:prstGeom>
            <a:solidFill>
              <a:schemeClr val="tx2">
                <a:alpha val="15000"/>
              </a:schemeClr>
            </a:solidFill>
            <a:ln w="12700" cap="flat">
              <a:noFill/>
              <a:miter lim="400000"/>
            </a:ln>
            <a:effectLst/>
          </p:spPr>
          <p:txBody>
            <a:bodyPr rot="0" spcFirstLastPara="0" vert="horz" wrap="square" lIns="91440" tIns="45720" rIns="91440" bIns="45720" numCol="1" spcCol="0" rtlCol="0" fromWordArt="0" anchor="ctr" anchorCtr="0" forceAA="0" compatLnSpc="1">
              <a:normAutofit fontScale="92500" lnSpcReduction="20000"/>
            </a:bodyPr>
            <a:lstStyle/>
            <a:p>
              <a:pPr defTabSz="913765"/>
              <a:r>
                <a:rPr lang="zh-CN" altLang="en-US" b="1" dirty="0">
                  <a:solidFill>
                    <a:schemeClr val="tx1"/>
                  </a:solidFill>
                  <a:latin typeface="+mn-ea"/>
                </a:rPr>
                <a:t>选择及优化适合的机器学习模型</a:t>
              </a:r>
            </a:p>
          </p:txBody>
        </p:sp>
        <p:sp>
          <p:nvSpPr>
            <p:cNvPr id="30" name="Body-2">
              <a:extLst>
                <a:ext uri="{FF2B5EF4-FFF2-40B4-BE49-F238E27FC236}">
                  <a16:creationId xmlns:a16="http://schemas.microsoft.com/office/drawing/2014/main" id="{98934145-FF4E-A538-D55E-21C0825AFD78}"/>
                </a:ext>
              </a:extLst>
            </p:cNvPr>
            <p:cNvSpPr txBox="1"/>
            <p:nvPr>
              <p:custDataLst>
                <p:tags r:id="rId5"/>
              </p:custDataLst>
            </p:nvPr>
          </p:nvSpPr>
          <p:spPr>
            <a:xfrm>
              <a:off x="6665392" y="2766687"/>
              <a:ext cx="4378323" cy="3517857"/>
            </a:xfrm>
            <a:prstGeom prst="rect">
              <a:avLst/>
            </a:prstGeom>
            <a:noFill/>
          </p:spPr>
          <p:txBody>
            <a:bodyPr wrap="square" rtlCol="0">
              <a:spAutoFit/>
            </a:bodyPr>
            <a:lstStyle>
              <a:defPPr>
                <a:defRPr lang="zh-CN"/>
              </a:defPPr>
              <a:lvl1pPr>
                <a:lnSpc>
                  <a:spcPct val="120000"/>
                </a:lnSpc>
                <a:defRPr sz="1400">
                  <a:solidFill>
                    <a:schemeClr val="tx1">
                      <a:lumMod val="85000"/>
                      <a:lumOff val="15000"/>
                      <a:alpha val="50000"/>
                    </a:schemeClr>
                  </a:solidFill>
                  <a:latin typeface="+mn-ea"/>
                </a:defRPr>
              </a:lvl1pPr>
            </a:lstStyle>
            <a:p>
              <a:pPr>
                <a:lnSpc>
                  <a:spcPct val="120000"/>
                </a:lnSpc>
              </a:pPr>
              <a:r>
                <a:rPr lang="zh-CN" altLang="en-US" dirty="0">
                  <a:solidFill>
                    <a:schemeClr val="tx1"/>
                  </a:solidFill>
                </a:rPr>
                <a:t>许多研究尝试了各种机器学习模型，合适模型的选择与优化仍是研究备受关注的焦点。</a:t>
              </a:r>
              <a:endParaRPr lang="en-US" altLang="zh-CN" dirty="0">
                <a:solidFill>
                  <a:schemeClr val="tx1"/>
                </a:solidFill>
              </a:endParaRPr>
            </a:p>
            <a:p>
              <a:pPr>
                <a:lnSpc>
                  <a:spcPct val="120000"/>
                </a:lnSpc>
              </a:pPr>
              <a:endParaRPr lang="en-US" altLang="zh-CN" dirty="0">
                <a:solidFill>
                  <a:schemeClr val="tx1"/>
                </a:solidFill>
              </a:endParaRPr>
            </a:p>
            <a:p>
              <a:pPr>
                <a:lnSpc>
                  <a:spcPct val="120000"/>
                </a:lnSpc>
              </a:pPr>
              <a:r>
                <a:rPr lang="zh-CN" altLang="en-US" b="0" i="0" dirty="0">
                  <a:solidFill>
                    <a:srgbClr val="0D0D0D"/>
                  </a:solidFill>
                  <a:effectLst/>
                  <a:highlight>
                    <a:srgbClr val="FFFFFF"/>
                  </a:highlight>
                  <a:latin typeface="Söhne"/>
                </a:rPr>
                <a:t>水质数据通常受环境变化、季节变化等因素影响。选择及优化适合的模型具有更强的鲁棒性，能够在不同环境和条件下依然保持高性能。当前研究缺少使用多个模型对数据的训练，选择最优超参数，从而预测新数据的过程，无法提供可靠的结果数据支持，帮助决策者做出科学合理的水质管理和治理决策。</a:t>
              </a:r>
              <a:endParaRPr lang="en-US" altLang="zh-CN" b="0" i="0" dirty="0">
                <a:solidFill>
                  <a:srgbClr val="0D0D0D"/>
                </a:solidFill>
                <a:effectLst/>
                <a:highlight>
                  <a:srgbClr val="FFFFFF"/>
                </a:highlight>
                <a:latin typeface="Söhne"/>
              </a:endParaRPr>
            </a:p>
            <a:p>
              <a:pPr>
                <a:lnSpc>
                  <a:spcPct val="120000"/>
                </a:lnSpc>
              </a:pPr>
              <a:endParaRPr lang="en-US" altLang="zh-CN" dirty="0">
                <a:solidFill>
                  <a:srgbClr val="0D0D0D"/>
                </a:solidFill>
                <a:highlight>
                  <a:srgbClr val="FFFFFF"/>
                </a:highlight>
                <a:latin typeface="Söhne"/>
              </a:endParaRPr>
            </a:p>
            <a:p>
              <a:pPr>
                <a:lnSpc>
                  <a:spcPct val="120000"/>
                </a:lnSpc>
              </a:pPr>
              <a:endParaRPr lang="zh-CN" altLang="en-US" dirty="0">
                <a:solidFill>
                  <a:schemeClr val="tx1"/>
                </a:solidFill>
              </a:endParaRPr>
            </a:p>
          </p:txBody>
        </p:sp>
        <p:sp>
          <p:nvSpPr>
            <p:cNvPr id="31" name="Index-2">
              <a:extLst>
                <a:ext uri="{FF2B5EF4-FFF2-40B4-BE49-F238E27FC236}">
                  <a16:creationId xmlns:a16="http://schemas.microsoft.com/office/drawing/2014/main" id="{423748D7-0E8B-C3EA-FE17-25964895D930}"/>
                </a:ext>
              </a:extLst>
            </p:cNvPr>
            <p:cNvSpPr txBox="1"/>
            <p:nvPr>
              <p:custDataLst>
                <p:tags r:id="rId6"/>
              </p:custDataLst>
            </p:nvPr>
          </p:nvSpPr>
          <p:spPr>
            <a:xfrm>
              <a:off x="10653946" y="2037442"/>
              <a:ext cx="691215" cy="584775"/>
            </a:xfrm>
            <a:prstGeom prst="rect">
              <a:avLst/>
            </a:prstGeom>
            <a:noFill/>
            <a:effectLst>
              <a:outerShdw blurRad="50800" dist="50800" dir="5400000" algn="ctr" rotWithShape="0">
                <a:schemeClr val="accent2">
                  <a:alpha val="20000"/>
                </a:schemeClr>
              </a:outerShdw>
            </a:effectLst>
          </p:spPr>
          <p:txBody>
            <a:bodyPr wrap="none" rtlCol="0">
              <a:spAutoFit/>
            </a:bodyPr>
            <a:lstStyle/>
            <a:p>
              <a:r>
                <a:rPr lang="en-US" altLang="zh-CN" sz="3200" b="1" i="1" dirty="0">
                  <a:gradFill>
                    <a:gsLst>
                      <a:gs pos="0">
                        <a:schemeClr val="accent2">
                          <a:lumMod val="60000"/>
                          <a:lumOff val="40000"/>
                        </a:schemeClr>
                      </a:gs>
                      <a:gs pos="60000">
                        <a:schemeClr val="accent2"/>
                      </a:gs>
                    </a:gsLst>
                    <a:lin ang="2700000" scaled="0"/>
                  </a:gradFill>
                  <a:latin typeface="+mn-ea"/>
                </a:rPr>
                <a:t>02</a:t>
              </a:r>
              <a:endParaRPr lang="zh-CN" altLang="en-US" sz="3200" b="1" i="1" dirty="0">
                <a:gradFill>
                  <a:gsLst>
                    <a:gs pos="0">
                      <a:schemeClr val="accent2">
                        <a:lumMod val="60000"/>
                        <a:lumOff val="40000"/>
                      </a:schemeClr>
                    </a:gs>
                    <a:gs pos="60000">
                      <a:schemeClr val="accent2"/>
                    </a:gs>
                  </a:gsLst>
                  <a:lin ang="2700000" scaled="0"/>
                </a:gradFill>
                <a:latin typeface="+mn-ea"/>
              </a:endParaRPr>
            </a:p>
          </p:txBody>
        </p:sp>
      </p:grpSp>
    </p:spTree>
    <p:custDataLst>
      <p:tags r:id="rId1"/>
    </p:custDataLst>
    <p:extLst>
      <p:ext uri="{BB962C8B-B14F-4D97-AF65-F5344CB8AC3E}">
        <p14:creationId xmlns:p14="http://schemas.microsoft.com/office/powerpoint/2010/main" val="915279755"/>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name="multContent">
    <p:spTree>
      <p:nvGrpSpPr>
        <p:cNvPr id="1" name=""/>
        <p:cNvGrpSpPr/>
        <p:nvPr/>
      </p:nvGrpSpPr>
      <p:grpSpPr>
        <a:xfrm>
          <a:off x="0" y="0"/>
          <a:ext cx="0" cy="0"/>
          <a:chOff x="0" y="0"/>
          <a:chExt cx="0" cy="0"/>
        </a:xfrm>
      </p:grpSpPr>
      <p:sp>
        <p:nvSpPr>
          <p:cNvPr id="19" name="!!平滑17">
            <a:extLst>
              <a:ext uri="{FF2B5EF4-FFF2-40B4-BE49-F238E27FC236}">
                <a16:creationId xmlns:a16="http://schemas.microsoft.com/office/drawing/2014/main" id="{4C85D09C-4B0C-D6FA-2620-37B0E79F2BB0}"/>
              </a:ext>
            </a:extLst>
          </p:cNvPr>
          <p:cNvSpPr/>
          <p:nvPr>
            <p:custDataLst>
              <p:tags r:id="rId2"/>
            </p:custDataLst>
          </p:nvPr>
        </p:nvSpPr>
        <p:spPr>
          <a:xfrm>
            <a:off x="0" y="5349"/>
            <a:ext cx="12192099" cy="13141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sz="1800">
              <a:latin typeface="微软雅黑" panose="020B0503020204020204" pitchFamily="34" charset="-122"/>
              <a:ea typeface="微软雅黑" panose="020B0503020204020204" pitchFamily="34" charset="-122"/>
            </a:endParaRPr>
          </a:p>
        </p:txBody>
      </p:sp>
      <p:grpSp>
        <p:nvGrpSpPr>
          <p:cNvPr id="7" name="Text1">
            <a:extLst>
              <a:ext uri="{FF2B5EF4-FFF2-40B4-BE49-F238E27FC236}">
                <a16:creationId xmlns:a16="http://schemas.microsoft.com/office/drawing/2014/main" id="{A1AB9CBE-DC34-984D-D5AF-A2A6EC08C657}"/>
              </a:ext>
            </a:extLst>
          </p:cNvPr>
          <p:cNvGrpSpPr/>
          <p:nvPr/>
        </p:nvGrpSpPr>
        <p:grpSpPr>
          <a:xfrm>
            <a:off x="6474838" y="2092105"/>
            <a:ext cx="4507457" cy="4426022"/>
            <a:chOff x="1238023" y="2383774"/>
            <a:chExt cx="3566954" cy="3560815"/>
          </a:xfrm>
        </p:grpSpPr>
        <p:sp>
          <p:nvSpPr>
            <p:cNvPr id="8" name="菱形 7">
              <a:extLst>
                <a:ext uri="{FF2B5EF4-FFF2-40B4-BE49-F238E27FC236}">
                  <a16:creationId xmlns:a16="http://schemas.microsoft.com/office/drawing/2014/main" id="{D38B05A7-8136-EEFB-21BD-911373D1500D}"/>
                </a:ext>
              </a:extLst>
            </p:cNvPr>
            <p:cNvSpPr/>
            <p:nvPr/>
          </p:nvSpPr>
          <p:spPr>
            <a:xfrm>
              <a:off x="1819086" y="5486238"/>
              <a:ext cx="2299697" cy="458351"/>
            </a:xfrm>
            <a:prstGeom prst="diamond">
              <a:avLst/>
            </a:prstGeom>
            <a:gradFill>
              <a:gsLst>
                <a:gs pos="100000">
                  <a:schemeClr val="accent2">
                    <a:lumMod val="75000"/>
                    <a:alpha val="60000"/>
                  </a:schemeClr>
                </a:gs>
                <a:gs pos="68000">
                  <a:schemeClr val="accent2">
                    <a:alpha val="34000"/>
                  </a:schemeClr>
                </a:gs>
                <a:gs pos="27000">
                  <a:schemeClr val="accent2">
                    <a:alpha val="2000"/>
                  </a:schemeClr>
                </a:gs>
              </a:gsLst>
              <a:lin ang="5400000" scaled="1"/>
            </a:gradFill>
            <a:ln w="3175">
              <a:gradFill flip="none" rotWithShape="1">
                <a:gsLst>
                  <a:gs pos="0">
                    <a:schemeClr val="accent2">
                      <a:lumMod val="60000"/>
                      <a:lumOff val="40000"/>
                    </a:schemeClr>
                  </a:gs>
                  <a:gs pos="49000">
                    <a:schemeClr val="accent2">
                      <a:lumMod val="60000"/>
                      <a:lumOff val="40000"/>
                      <a:alpha val="0"/>
                    </a:schemeClr>
                  </a:gs>
                </a:gsLst>
                <a:lin ang="162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689" tIns="54844" rIns="109689" bIns="54844"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defTabSz="1096914"/>
              <a:endParaRPr lang="zh-CN" altLang="en-US" sz="1400">
                <a:solidFill>
                  <a:prstClr val="white"/>
                </a:solidFill>
                <a:latin typeface="微软雅黑" panose="020B0503020204020204" pitchFamily="34" charset="-122"/>
                <a:ea typeface="微软雅黑" panose="020B0503020204020204" pitchFamily="34" charset="-122"/>
              </a:endParaRPr>
            </a:p>
          </p:txBody>
        </p:sp>
        <p:sp>
          <p:nvSpPr>
            <p:cNvPr id="9" name="菱形 8">
              <a:extLst>
                <a:ext uri="{FF2B5EF4-FFF2-40B4-BE49-F238E27FC236}">
                  <a16:creationId xmlns:a16="http://schemas.microsoft.com/office/drawing/2014/main" id="{C5933D5D-31BB-0098-65CD-4463EFE115B2}"/>
                </a:ext>
              </a:extLst>
            </p:cNvPr>
            <p:cNvSpPr/>
            <p:nvPr/>
          </p:nvSpPr>
          <p:spPr>
            <a:xfrm>
              <a:off x="1620774" y="5260209"/>
              <a:ext cx="2696320" cy="537402"/>
            </a:xfrm>
            <a:prstGeom prst="diamond">
              <a:avLst/>
            </a:prstGeom>
            <a:solidFill>
              <a:schemeClr val="accent2"/>
            </a:solidFill>
            <a:ln w="3175">
              <a:gradFill flip="none" rotWithShape="1">
                <a:gsLst>
                  <a:gs pos="0">
                    <a:schemeClr val="accent2">
                      <a:lumMod val="60000"/>
                      <a:lumOff val="40000"/>
                    </a:schemeClr>
                  </a:gs>
                  <a:gs pos="75000">
                    <a:schemeClr val="accent2">
                      <a:lumMod val="60000"/>
                      <a:lumOff val="40000"/>
                      <a:alpha val="0"/>
                    </a:schemeClr>
                  </a:gs>
                </a:gsLst>
                <a:lin ang="162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689" tIns="54844" rIns="109689" bIns="54844"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defTabSz="1096914"/>
              <a:endParaRPr lang="zh-CN" altLang="en-US" sz="1400">
                <a:solidFill>
                  <a:prstClr val="white"/>
                </a:solidFill>
                <a:latin typeface="微软雅黑" panose="020B0503020204020204" pitchFamily="34" charset="-122"/>
                <a:ea typeface="微软雅黑" panose="020B0503020204020204" pitchFamily="34" charset="-122"/>
              </a:endParaRPr>
            </a:p>
          </p:txBody>
        </p:sp>
        <p:sp>
          <p:nvSpPr>
            <p:cNvPr id="10" name="菱形 9">
              <a:extLst>
                <a:ext uri="{FF2B5EF4-FFF2-40B4-BE49-F238E27FC236}">
                  <a16:creationId xmlns:a16="http://schemas.microsoft.com/office/drawing/2014/main" id="{EE7C5E23-8D12-D643-2667-1D953687CA3C}"/>
                </a:ext>
              </a:extLst>
            </p:cNvPr>
            <p:cNvSpPr/>
            <p:nvPr/>
          </p:nvSpPr>
          <p:spPr>
            <a:xfrm>
              <a:off x="1314848" y="5217556"/>
              <a:ext cx="3308172" cy="659350"/>
            </a:xfrm>
            <a:prstGeom prst="diamond">
              <a:avLst/>
            </a:prstGeom>
            <a:noFill/>
            <a:ln w="3175">
              <a:gradFill flip="none" rotWithShape="1">
                <a:gsLst>
                  <a:gs pos="0">
                    <a:schemeClr val="accent2"/>
                  </a:gs>
                  <a:gs pos="68000">
                    <a:schemeClr val="accent2">
                      <a:alpha val="0"/>
                    </a:schemeClr>
                  </a:gs>
                </a:gsLst>
                <a:lin ang="16200000" scaled="1"/>
              </a:gradFill>
              <a:prstDash val="lg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689" tIns="54844" rIns="109689" bIns="54844"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defTabSz="1096914"/>
              <a:endParaRPr lang="zh-CN" altLang="en-US" sz="1400">
                <a:solidFill>
                  <a:prstClr val="white"/>
                </a:solidFill>
                <a:latin typeface="微软雅黑" panose="020B0503020204020204" pitchFamily="34" charset="-122"/>
                <a:ea typeface="微软雅黑" panose="020B0503020204020204" pitchFamily="34" charset="-122"/>
              </a:endParaRPr>
            </a:p>
          </p:txBody>
        </p:sp>
        <p:sp>
          <p:nvSpPr>
            <p:cNvPr id="11" name="梯形 10">
              <a:extLst>
                <a:ext uri="{FF2B5EF4-FFF2-40B4-BE49-F238E27FC236}">
                  <a16:creationId xmlns:a16="http://schemas.microsoft.com/office/drawing/2014/main" id="{33A8B517-C1B2-D1CC-81E6-0F7D085FA045}"/>
                </a:ext>
              </a:extLst>
            </p:cNvPr>
            <p:cNvSpPr/>
            <p:nvPr/>
          </p:nvSpPr>
          <p:spPr>
            <a:xfrm rot="10800000">
              <a:off x="1238023" y="2383774"/>
              <a:ext cx="3566954" cy="3172557"/>
            </a:xfrm>
            <a:prstGeom prst="trapezoid">
              <a:avLst>
                <a:gd name="adj" fmla="val 16922"/>
              </a:avLst>
            </a:prstGeom>
            <a:gradFill>
              <a:gsLst>
                <a:gs pos="100000">
                  <a:schemeClr val="accent2">
                    <a:lumMod val="60000"/>
                    <a:lumOff val="40000"/>
                    <a:alpha val="0"/>
                  </a:schemeClr>
                </a:gs>
                <a:gs pos="0">
                  <a:schemeClr val="accent2">
                    <a:alpha val="19000"/>
                  </a:schemeClr>
                </a:gs>
              </a:gsLst>
              <a:lin ang="5400000" scaled="1"/>
            </a:gra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defTabSz="1096914">
                <a:defRPr/>
              </a:pPr>
              <a:endParaRPr lang="zh-CN" altLang="en-US" sz="1400">
                <a:solidFill>
                  <a:prstClr val="white"/>
                </a:solidFill>
                <a:latin typeface="微软雅黑" panose="020B0503020204020204" pitchFamily="34" charset="-122"/>
                <a:ea typeface="微软雅黑" panose="020B0503020204020204" pitchFamily="34" charset="-122"/>
              </a:endParaRPr>
            </a:p>
          </p:txBody>
        </p:sp>
      </p:grpSp>
      <p:sp>
        <p:nvSpPr>
          <p:cNvPr id="17" name="Text2">
            <a:extLst>
              <a:ext uri="{FF2B5EF4-FFF2-40B4-BE49-F238E27FC236}">
                <a16:creationId xmlns:a16="http://schemas.microsoft.com/office/drawing/2014/main" id="{C47E95A6-5F5B-5717-037C-463EBC350E2E}"/>
              </a:ext>
            </a:extLst>
          </p:cNvPr>
          <p:cNvSpPr>
            <a:spLocks noChangeAspect="1"/>
          </p:cNvSpPr>
          <p:nvPr/>
        </p:nvSpPr>
        <p:spPr>
          <a:xfrm>
            <a:off x="8114464" y="2103132"/>
            <a:ext cx="1360800" cy="1360800"/>
          </a:xfrm>
          <a:prstGeom prst="ellipse">
            <a:avLst/>
          </a:prstGeom>
          <a:solidFill>
            <a:schemeClr val="accent2"/>
          </a:solidFill>
          <a:ln w="9525">
            <a:gradFill flip="none" rotWithShape="1">
              <a:gsLst>
                <a:gs pos="2000">
                  <a:schemeClr val="accent2"/>
                </a:gs>
                <a:gs pos="53000">
                  <a:schemeClr val="accent2"/>
                </a:gs>
                <a:gs pos="100000">
                  <a:schemeClr val="accent2"/>
                </a:gs>
              </a:gsLst>
              <a:lin ang="0" scaled="1"/>
            </a:gradFill>
          </a:ln>
          <a:effectLst>
            <a:outerShdw blurRad="127000" sx="104000" sy="104000" algn="ctr" rotWithShape="0">
              <a:schemeClr val="accent2">
                <a:alpha val="8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sz="4400">
              <a:solidFill>
                <a:prstClr val="white"/>
              </a:solidFill>
              <a:latin typeface="微软雅黑" panose="020B0503020204020204" pitchFamily="34" charset="-122"/>
              <a:ea typeface="微软雅黑" panose="020B0503020204020204" pitchFamily="34" charset="-122"/>
            </a:endParaRPr>
          </a:p>
        </p:txBody>
      </p:sp>
      <p:grpSp>
        <p:nvGrpSpPr>
          <p:cNvPr id="2" name="Text3">
            <a:extLst>
              <a:ext uri="{FF2B5EF4-FFF2-40B4-BE49-F238E27FC236}">
                <a16:creationId xmlns:a16="http://schemas.microsoft.com/office/drawing/2014/main" id="{01CF11EE-FF5D-EE47-BAC4-1E7ECB382439}"/>
              </a:ext>
            </a:extLst>
          </p:cNvPr>
          <p:cNvGrpSpPr/>
          <p:nvPr/>
        </p:nvGrpSpPr>
        <p:grpSpPr>
          <a:xfrm>
            <a:off x="1186558" y="2092105"/>
            <a:ext cx="4507457" cy="4426016"/>
            <a:chOff x="1238023" y="2383776"/>
            <a:chExt cx="3566954" cy="3560813"/>
          </a:xfrm>
        </p:grpSpPr>
        <p:sp>
          <p:nvSpPr>
            <p:cNvPr id="3" name="菱形 2">
              <a:extLst>
                <a:ext uri="{FF2B5EF4-FFF2-40B4-BE49-F238E27FC236}">
                  <a16:creationId xmlns:a16="http://schemas.microsoft.com/office/drawing/2014/main" id="{47CDB7D6-2FEB-8435-7511-A9FB4A4B8295}"/>
                </a:ext>
              </a:extLst>
            </p:cNvPr>
            <p:cNvSpPr/>
            <p:nvPr/>
          </p:nvSpPr>
          <p:spPr>
            <a:xfrm>
              <a:off x="1819086" y="5486238"/>
              <a:ext cx="2299697" cy="458351"/>
            </a:xfrm>
            <a:prstGeom prst="diamond">
              <a:avLst/>
            </a:prstGeom>
            <a:gradFill>
              <a:gsLst>
                <a:gs pos="100000">
                  <a:schemeClr val="accent1">
                    <a:alpha val="74000"/>
                  </a:schemeClr>
                </a:gs>
                <a:gs pos="72000">
                  <a:schemeClr val="accent1">
                    <a:alpha val="42000"/>
                  </a:schemeClr>
                </a:gs>
                <a:gs pos="41000">
                  <a:schemeClr val="accent1">
                    <a:alpha val="0"/>
                  </a:schemeClr>
                </a:gs>
              </a:gsLst>
              <a:lin ang="5400000" scaled="1"/>
            </a:gradFill>
            <a:ln w="3175">
              <a:gradFill flip="none" rotWithShape="1">
                <a:gsLst>
                  <a:gs pos="0">
                    <a:schemeClr val="accent1"/>
                  </a:gs>
                  <a:gs pos="39000">
                    <a:schemeClr val="accent1">
                      <a:alpha val="0"/>
                    </a:schemeClr>
                  </a:gs>
                </a:gsLst>
                <a:lin ang="162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689" tIns="54844" rIns="109689" bIns="54844"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defTabSz="1096914"/>
              <a:endParaRPr lang="zh-CN" altLang="en-US" sz="1400">
                <a:solidFill>
                  <a:prstClr val="white"/>
                </a:solidFill>
                <a:latin typeface="微软雅黑" panose="020B0503020204020204" pitchFamily="34" charset="-122"/>
                <a:ea typeface="微软雅黑" panose="020B0503020204020204" pitchFamily="34" charset="-122"/>
              </a:endParaRPr>
            </a:p>
          </p:txBody>
        </p:sp>
        <p:sp>
          <p:nvSpPr>
            <p:cNvPr id="4" name="菱形 3">
              <a:extLst>
                <a:ext uri="{FF2B5EF4-FFF2-40B4-BE49-F238E27FC236}">
                  <a16:creationId xmlns:a16="http://schemas.microsoft.com/office/drawing/2014/main" id="{17A8A2EB-B3C8-1C01-3A58-E3177226964F}"/>
                </a:ext>
              </a:extLst>
            </p:cNvPr>
            <p:cNvSpPr/>
            <p:nvPr/>
          </p:nvSpPr>
          <p:spPr>
            <a:xfrm>
              <a:off x="1620774" y="5260209"/>
              <a:ext cx="2696320" cy="537402"/>
            </a:xfrm>
            <a:prstGeom prst="diamond">
              <a:avLst/>
            </a:prstGeom>
            <a:solidFill>
              <a:schemeClr val="accent1"/>
            </a:solidFill>
            <a:ln w="3175">
              <a:gradFill flip="none" rotWithShape="1">
                <a:gsLst>
                  <a:gs pos="0">
                    <a:schemeClr val="accent1"/>
                  </a:gs>
                  <a:gs pos="75000">
                    <a:schemeClr val="accent1">
                      <a:alpha val="0"/>
                    </a:schemeClr>
                  </a:gs>
                </a:gsLst>
                <a:lin ang="162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689" tIns="54844" rIns="109689" bIns="54844"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defTabSz="1096914"/>
              <a:endParaRPr lang="zh-CN" altLang="en-US" sz="1400">
                <a:solidFill>
                  <a:prstClr val="white"/>
                </a:solidFill>
                <a:latin typeface="微软雅黑" panose="020B0503020204020204" pitchFamily="34" charset="-122"/>
                <a:ea typeface="微软雅黑" panose="020B0503020204020204" pitchFamily="34" charset="-122"/>
              </a:endParaRPr>
            </a:p>
          </p:txBody>
        </p:sp>
        <p:sp>
          <p:nvSpPr>
            <p:cNvPr id="5" name="菱形 4">
              <a:extLst>
                <a:ext uri="{FF2B5EF4-FFF2-40B4-BE49-F238E27FC236}">
                  <a16:creationId xmlns:a16="http://schemas.microsoft.com/office/drawing/2014/main" id="{4DBD89F3-CE43-59F0-DBD4-09A7D90F0A4D}"/>
                </a:ext>
              </a:extLst>
            </p:cNvPr>
            <p:cNvSpPr/>
            <p:nvPr/>
          </p:nvSpPr>
          <p:spPr>
            <a:xfrm>
              <a:off x="1314848" y="5217556"/>
              <a:ext cx="3308172" cy="659350"/>
            </a:xfrm>
            <a:prstGeom prst="diamond">
              <a:avLst/>
            </a:prstGeom>
            <a:noFill/>
            <a:ln w="3175">
              <a:gradFill flip="none" rotWithShape="1">
                <a:gsLst>
                  <a:gs pos="0">
                    <a:schemeClr val="accent1"/>
                  </a:gs>
                  <a:gs pos="68000">
                    <a:schemeClr val="accent1">
                      <a:alpha val="0"/>
                    </a:schemeClr>
                  </a:gs>
                </a:gsLst>
                <a:lin ang="16200000" scaled="1"/>
              </a:gradFill>
              <a:prstDash val="lg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689" tIns="54844" rIns="109689" bIns="54844"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defTabSz="1096914"/>
              <a:endParaRPr lang="zh-CN" altLang="en-US" sz="1400">
                <a:solidFill>
                  <a:prstClr val="white"/>
                </a:solidFill>
                <a:latin typeface="微软雅黑" panose="020B0503020204020204" pitchFamily="34" charset="-122"/>
                <a:ea typeface="微软雅黑" panose="020B0503020204020204" pitchFamily="34" charset="-122"/>
              </a:endParaRPr>
            </a:p>
          </p:txBody>
        </p:sp>
        <p:sp>
          <p:nvSpPr>
            <p:cNvPr id="6" name="梯形 5">
              <a:extLst>
                <a:ext uri="{FF2B5EF4-FFF2-40B4-BE49-F238E27FC236}">
                  <a16:creationId xmlns:a16="http://schemas.microsoft.com/office/drawing/2014/main" id="{0FF40668-BDE1-37C8-5E3E-6126F14E0645}"/>
                </a:ext>
              </a:extLst>
            </p:cNvPr>
            <p:cNvSpPr/>
            <p:nvPr/>
          </p:nvSpPr>
          <p:spPr>
            <a:xfrm rot="10800000">
              <a:off x="1238023" y="2383776"/>
              <a:ext cx="3566954" cy="3172559"/>
            </a:xfrm>
            <a:prstGeom prst="trapezoid">
              <a:avLst>
                <a:gd name="adj" fmla="val 16922"/>
              </a:avLst>
            </a:prstGeom>
            <a:gradFill>
              <a:gsLst>
                <a:gs pos="100000">
                  <a:schemeClr val="accent1">
                    <a:alpha val="0"/>
                  </a:schemeClr>
                </a:gs>
                <a:gs pos="0">
                  <a:schemeClr val="accent1">
                    <a:alpha val="19000"/>
                  </a:schemeClr>
                </a:gs>
              </a:gsLst>
              <a:lin ang="5400000" scaled="1"/>
            </a:gra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defTabSz="1096914">
                <a:defRPr/>
              </a:pPr>
              <a:endParaRPr lang="zh-CN" altLang="en-US" sz="1400">
                <a:solidFill>
                  <a:prstClr val="white"/>
                </a:solidFill>
                <a:latin typeface="微软雅黑" panose="020B0503020204020204" pitchFamily="34" charset="-122"/>
                <a:ea typeface="微软雅黑" panose="020B0503020204020204" pitchFamily="34" charset="-122"/>
              </a:endParaRPr>
            </a:p>
          </p:txBody>
        </p:sp>
      </p:grpSp>
      <p:sp>
        <p:nvSpPr>
          <p:cNvPr id="16" name="Text4">
            <a:extLst>
              <a:ext uri="{FF2B5EF4-FFF2-40B4-BE49-F238E27FC236}">
                <a16:creationId xmlns:a16="http://schemas.microsoft.com/office/drawing/2014/main" id="{F7887999-3B69-210C-58FA-C30557A338F4}"/>
              </a:ext>
            </a:extLst>
          </p:cNvPr>
          <p:cNvSpPr/>
          <p:nvPr/>
        </p:nvSpPr>
        <p:spPr>
          <a:xfrm>
            <a:off x="2693588" y="2048500"/>
            <a:ext cx="1360542" cy="1360544"/>
          </a:xfrm>
          <a:prstGeom prst="ellipse">
            <a:avLst/>
          </a:prstGeom>
          <a:solidFill>
            <a:schemeClr val="accent1"/>
          </a:solidFill>
          <a:ln w="9525">
            <a:gradFill flip="none" rotWithShape="1">
              <a:gsLst>
                <a:gs pos="2000">
                  <a:schemeClr val="accent1"/>
                </a:gs>
                <a:gs pos="53000">
                  <a:srgbClr val="3B61ED">
                    <a:alpha val="0"/>
                  </a:srgbClr>
                </a:gs>
                <a:gs pos="100000">
                  <a:schemeClr val="accent1"/>
                </a:gs>
              </a:gsLst>
              <a:lin ang="0" scaled="1"/>
            </a:gradFill>
          </a:ln>
          <a:effectLst>
            <a:outerShdw blurRad="127000" sx="104000" sy="104000" algn="ctr" rotWithShape="0">
              <a:schemeClr val="accent1">
                <a:alpha val="8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rgbClr val="FFFFFF"/>
                </a:solidFill>
                <a:latin typeface="等线" panose="02110004020202020204"/>
                <a:ea typeface="+mn-ea"/>
                <a:cs typeface="+mn-cs"/>
              </a:defRPr>
            </a:lvl1pPr>
            <a:lvl2pPr marL="457200" algn="l" defTabSz="914400" rtl="0" eaLnBrk="1" latinLnBrk="0" hangingPunct="1">
              <a:defRPr sz="1800" kern="1200">
                <a:solidFill>
                  <a:srgbClr val="FFFFFF"/>
                </a:solidFill>
                <a:latin typeface="等线" panose="02110004020202020204"/>
                <a:ea typeface="+mn-ea"/>
                <a:cs typeface="+mn-cs"/>
              </a:defRPr>
            </a:lvl2pPr>
            <a:lvl3pPr marL="914400" algn="l" defTabSz="914400" rtl="0" eaLnBrk="1" latinLnBrk="0" hangingPunct="1">
              <a:defRPr sz="1800" kern="1200">
                <a:solidFill>
                  <a:srgbClr val="FFFFFF"/>
                </a:solidFill>
                <a:latin typeface="等线" panose="02110004020202020204"/>
                <a:ea typeface="+mn-ea"/>
                <a:cs typeface="+mn-cs"/>
              </a:defRPr>
            </a:lvl3pPr>
            <a:lvl4pPr marL="1371600" algn="l" defTabSz="914400" rtl="0" eaLnBrk="1" latinLnBrk="0" hangingPunct="1">
              <a:defRPr sz="1800" kern="1200">
                <a:solidFill>
                  <a:srgbClr val="FFFFFF"/>
                </a:solidFill>
                <a:latin typeface="等线" panose="02110004020202020204"/>
                <a:ea typeface="+mn-ea"/>
                <a:cs typeface="+mn-cs"/>
              </a:defRPr>
            </a:lvl4pPr>
            <a:lvl5pPr marL="1828800" algn="l" defTabSz="914400" rtl="0" eaLnBrk="1" latinLnBrk="0" hangingPunct="1">
              <a:defRPr sz="1800" kern="1200">
                <a:solidFill>
                  <a:srgbClr val="FFFFFF"/>
                </a:solidFill>
                <a:latin typeface="等线" panose="02110004020202020204"/>
                <a:ea typeface="+mn-ea"/>
                <a:cs typeface="+mn-cs"/>
              </a:defRPr>
            </a:lvl5pPr>
            <a:lvl6pPr marL="2286000" algn="l" defTabSz="914400" rtl="0" eaLnBrk="1" latinLnBrk="0" hangingPunct="1">
              <a:defRPr sz="1800" kern="1200">
                <a:solidFill>
                  <a:srgbClr val="FFFFFF"/>
                </a:solidFill>
                <a:latin typeface="等线" panose="02110004020202020204"/>
                <a:ea typeface="+mn-ea"/>
                <a:cs typeface="+mn-cs"/>
              </a:defRPr>
            </a:lvl6pPr>
            <a:lvl7pPr marL="2743200" algn="l" defTabSz="914400" rtl="0" eaLnBrk="1" latinLnBrk="0" hangingPunct="1">
              <a:defRPr sz="1800" kern="1200">
                <a:solidFill>
                  <a:srgbClr val="FFFFFF"/>
                </a:solidFill>
                <a:latin typeface="等线" panose="02110004020202020204"/>
                <a:ea typeface="+mn-ea"/>
                <a:cs typeface="+mn-cs"/>
              </a:defRPr>
            </a:lvl7pPr>
            <a:lvl8pPr marL="3200400" algn="l" defTabSz="914400" rtl="0" eaLnBrk="1" latinLnBrk="0" hangingPunct="1">
              <a:defRPr sz="1800" kern="1200">
                <a:solidFill>
                  <a:srgbClr val="FFFFFF"/>
                </a:solidFill>
                <a:latin typeface="等线" panose="02110004020202020204"/>
                <a:ea typeface="+mn-ea"/>
                <a:cs typeface="+mn-cs"/>
              </a:defRPr>
            </a:lvl8pPr>
            <a:lvl9pPr marL="3657600" algn="l" defTabSz="914400" rtl="0" eaLnBrk="1" latinLnBrk="0" hangingPunct="1">
              <a:defRPr sz="1800" kern="1200">
                <a:solidFill>
                  <a:srgbClr val="FFFFFF"/>
                </a:solidFill>
                <a:latin typeface="等线" panose="02110004020202020204"/>
                <a:ea typeface="+mn-ea"/>
                <a:cs typeface="+mn-cs"/>
              </a:defRPr>
            </a:lvl9pPr>
          </a:lstStyle>
          <a:p>
            <a:pPr algn="ctr"/>
            <a:endParaRPr lang="zh-CN" altLang="en-US" sz="4400">
              <a:solidFill>
                <a:prstClr val="white"/>
              </a:solidFill>
              <a:latin typeface="微软雅黑" panose="020B0503020204020204" pitchFamily="34" charset="-122"/>
              <a:ea typeface="微软雅黑" panose="020B0503020204020204" pitchFamily="34" charset="-122"/>
            </a:endParaRPr>
          </a:p>
        </p:txBody>
      </p:sp>
      <p:sp>
        <p:nvSpPr>
          <p:cNvPr id="12" name="Text5">
            <a:extLst>
              <a:ext uri="{FF2B5EF4-FFF2-40B4-BE49-F238E27FC236}">
                <a16:creationId xmlns:a16="http://schemas.microsoft.com/office/drawing/2014/main" id="{39B44ADB-D599-F446-D24F-65EE79E0E2AE}"/>
              </a:ext>
            </a:extLst>
          </p:cNvPr>
          <p:cNvSpPr txBox="1"/>
          <p:nvPr>
            <p:custDataLst>
              <p:tags r:id="rId3"/>
            </p:custDataLst>
          </p:nvPr>
        </p:nvSpPr>
        <p:spPr>
          <a:xfrm>
            <a:off x="1624573" y="3675755"/>
            <a:ext cx="3631426" cy="460375"/>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dirty="0">
                <a:solidFill>
                  <a:schemeClr val="accent1"/>
                </a:solidFill>
                <a:latin typeface="微软雅黑" panose="020B0503020204020204" pitchFamily="34" charset="-122"/>
                <a:ea typeface="微软雅黑" panose="020B0503020204020204" pitchFamily="34" charset="-122"/>
              </a:rPr>
              <a:t>过采样算法</a:t>
            </a:r>
          </a:p>
        </p:txBody>
      </p:sp>
      <p:sp>
        <p:nvSpPr>
          <p:cNvPr id="13" name="Text6">
            <a:extLst>
              <a:ext uri="{FF2B5EF4-FFF2-40B4-BE49-F238E27FC236}">
                <a16:creationId xmlns:a16="http://schemas.microsoft.com/office/drawing/2014/main" id="{6D3035AD-94E0-C402-3492-141C557BFA52}"/>
              </a:ext>
            </a:extLst>
          </p:cNvPr>
          <p:cNvSpPr txBox="1"/>
          <p:nvPr>
            <p:custDataLst>
              <p:tags r:id="rId4"/>
            </p:custDataLst>
          </p:nvPr>
        </p:nvSpPr>
        <p:spPr>
          <a:xfrm>
            <a:off x="6958509" y="3675755"/>
            <a:ext cx="3568377" cy="460375"/>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dirty="0">
                <a:solidFill>
                  <a:schemeClr val="accent2"/>
                </a:solidFill>
                <a:latin typeface="微软雅黑" panose="020B0503020204020204" pitchFamily="34" charset="-122"/>
                <a:ea typeface="微软雅黑" panose="020B0503020204020204" pitchFamily="34" charset="-122"/>
              </a:rPr>
              <a:t>多模型调优</a:t>
            </a:r>
            <a:endParaRPr lang="en-US" altLang="zh-CN" sz="2000" b="1" dirty="0">
              <a:solidFill>
                <a:schemeClr val="accent2"/>
              </a:solidFill>
              <a:latin typeface="微软雅黑" panose="020B0503020204020204" pitchFamily="34" charset="-122"/>
              <a:ea typeface="微软雅黑" panose="020B0503020204020204" pitchFamily="34" charset="-122"/>
            </a:endParaRPr>
          </a:p>
        </p:txBody>
      </p:sp>
      <p:sp>
        <p:nvSpPr>
          <p:cNvPr id="14" name="Text7">
            <a:extLst>
              <a:ext uri="{FF2B5EF4-FFF2-40B4-BE49-F238E27FC236}">
                <a16:creationId xmlns:a16="http://schemas.microsoft.com/office/drawing/2014/main" id="{1CD7AC04-74B6-1ADF-CC05-72853BD4F624}"/>
              </a:ext>
            </a:extLst>
          </p:cNvPr>
          <p:cNvSpPr txBox="1"/>
          <p:nvPr>
            <p:custDataLst>
              <p:tags r:id="rId5"/>
            </p:custDataLst>
          </p:nvPr>
        </p:nvSpPr>
        <p:spPr>
          <a:xfrm>
            <a:off x="2039711" y="4292236"/>
            <a:ext cx="2906066" cy="1427544"/>
          </a:xfrm>
          <a:prstGeom prst="rect">
            <a:avLst/>
          </a:prstGeom>
          <a:noFill/>
        </p:spPr>
        <p:txBody>
          <a:bodyPr wrap="square" rtlCol="0">
            <a:normAutofit fontScale="97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300"/>
              </a:spcBef>
              <a:spcAft>
                <a:spcPts val="300"/>
              </a:spcAft>
            </a:pPr>
            <a:r>
              <a:rPr kumimoji="1" lang="zh-CN" altLang="en-US" sz="1000" dirty="0">
                <a:solidFill>
                  <a:schemeClr val="tx1"/>
                </a:solidFill>
                <a:latin typeface="Calibri" panose="020F0502020204030204" pitchFamily="34" charset="0"/>
              </a:rPr>
              <a:t>该系统采用了</a:t>
            </a:r>
            <a:r>
              <a:rPr kumimoji="1" lang="en-US" altLang="zh-CN" sz="1000" dirty="0">
                <a:solidFill>
                  <a:schemeClr val="tx1"/>
                </a:solidFill>
                <a:latin typeface="Calibri" panose="020F0502020204030204" pitchFamily="34" charset="0"/>
              </a:rPr>
              <a:t>ADASYN</a:t>
            </a:r>
            <a:r>
              <a:rPr kumimoji="1" lang="zh-CN" altLang="en-US" sz="1000" dirty="0">
                <a:solidFill>
                  <a:schemeClr val="tx1"/>
                </a:solidFill>
                <a:latin typeface="Calibri" panose="020F0502020204030204" pitchFamily="34" charset="0"/>
              </a:rPr>
              <a:t>和</a:t>
            </a:r>
            <a:r>
              <a:rPr kumimoji="1" lang="en-US" altLang="zh-CN" sz="1000" dirty="0">
                <a:solidFill>
                  <a:schemeClr val="tx1"/>
                </a:solidFill>
                <a:latin typeface="Calibri" panose="020F0502020204030204" pitchFamily="34" charset="0"/>
              </a:rPr>
              <a:t>SMOTE</a:t>
            </a:r>
            <a:r>
              <a:rPr kumimoji="1" lang="zh-CN" altLang="en-US" sz="1000" dirty="0">
                <a:solidFill>
                  <a:schemeClr val="tx1"/>
                </a:solidFill>
                <a:latin typeface="Calibri" panose="020F0502020204030204" pitchFamily="34" charset="0"/>
              </a:rPr>
              <a:t>等过采样算法，有效解决了水质数据不平衡的问题。</a:t>
            </a:r>
            <a:r>
              <a:rPr lang="en-US" altLang="zh-CN" sz="1000" dirty="0">
                <a:solidFill>
                  <a:schemeClr val="bg2"/>
                </a:solidFill>
                <a:latin typeface="微软雅黑" panose="020B0503020204020204" pitchFamily="34" charset="-122"/>
                <a:ea typeface="微软雅黑" panose="020B0503020204020204" pitchFamily="34" charset="-122"/>
              </a:rPr>
              <a:t>
ADASYN</a:t>
            </a:r>
            <a:r>
              <a:rPr lang="zh-CN" altLang="en-US" sz="1000" dirty="0">
                <a:solidFill>
                  <a:schemeClr val="bg2"/>
                </a:solidFill>
                <a:latin typeface="微软雅黑" panose="020B0503020204020204" pitchFamily="34" charset="-122"/>
                <a:ea typeface="微软雅黑" panose="020B0503020204020204" pitchFamily="34" charset="-122"/>
              </a:rPr>
              <a:t>和</a:t>
            </a:r>
            <a:r>
              <a:rPr lang="en-US" altLang="zh-CN" sz="1000" dirty="0">
                <a:solidFill>
                  <a:schemeClr val="bg2"/>
                </a:solidFill>
                <a:latin typeface="微软雅黑" panose="020B0503020204020204" pitchFamily="34" charset="-122"/>
                <a:ea typeface="微软雅黑" panose="020B0503020204020204" pitchFamily="34" charset="-122"/>
              </a:rPr>
              <a:t>SMOTE</a:t>
            </a:r>
            <a:r>
              <a:rPr lang="zh-CN" altLang="en-US" sz="1000" dirty="0">
                <a:solidFill>
                  <a:schemeClr val="bg2"/>
                </a:solidFill>
                <a:latin typeface="微软雅黑" panose="020B0503020204020204" pitchFamily="34" charset="-122"/>
                <a:ea typeface="微软雅黑" panose="020B0503020204020204" pitchFamily="34" charset="-122"/>
              </a:rPr>
              <a:t>算法可以</a:t>
            </a:r>
            <a:r>
              <a:rPr lang="en-US" altLang="zh-CN" sz="1000" dirty="0" err="1">
                <a:solidFill>
                  <a:schemeClr val="bg2"/>
                </a:solidFill>
                <a:latin typeface="微软雅黑" panose="020B0503020204020204" pitchFamily="34" charset="-122"/>
                <a:ea typeface="微软雅黑" panose="020B0503020204020204" pitchFamily="34" charset="-122"/>
              </a:rPr>
              <a:t>提升数据质量ADASYN技术可有效解决水质检测中的不平衡数据集问题，提高少数类样本的识别率，使检测结果更准确</a:t>
            </a:r>
            <a:r>
              <a:rPr lang="en-US" altLang="zh-CN" sz="1000" dirty="0">
                <a:solidFill>
                  <a:schemeClr val="bg2"/>
                </a:solidFill>
                <a:latin typeface="微软雅黑" panose="020B0503020204020204" pitchFamily="34" charset="-122"/>
                <a:ea typeface="微软雅黑" panose="020B0503020204020204" pitchFamily="34" charset="-122"/>
              </a:rPr>
              <a:t>。</a:t>
            </a:r>
          </a:p>
        </p:txBody>
      </p:sp>
      <p:sp>
        <p:nvSpPr>
          <p:cNvPr id="18" name="Text8">
            <a:extLst>
              <a:ext uri="{FF2B5EF4-FFF2-40B4-BE49-F238E27FC236}">
                <a16:creationId xmlns:a16="http://schemas.microsoft.com/office/drawing/2014/main" id="{A132C067-400A-F080-FD78-C6A61E7C531C}"/>
              </a:ext>
            </a:extLst>
          </p:cNvPr>
          <p:cNvSpPr txBox="1"/>
          <p:nvPr>
            <p:custDataLst>
              <p:tags r:id="rId6"/>
            </p:custDataLst>
          </p:nvPr>
        </p:nvSpPr>
        <p:spPr>
          <a:xfrm>
            <a:off x="7289664" y="4134219"/>
            <a:ext cx="2906066" cy="1427544"/>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300"/>
              </a:spcBef>
              <a:spcAft>
                <a:spcPts val="300"/>
              </a:spcAft>
            </a:pPr>
            <a:r>
              <a:rPr lang="zh-CN" altLang="en-US" sz="1400" dirty="0">
                <a:solidFill>
                  <a:schemeClr val="bg2"/>
                </a:solidFill>
                <a:latin typeface="微软雅黑" panose="020B0503020204020204" pitchFamily="34" charset="-122"/>
                <a:ea typeface="微软雅黑" panose="020B0503020204020204" pitchFamily="34" charset="-122"/>
              </a:rPr>
              <a:t>模型选择方面运用了</a:t>
            </a:r>
            <a:r>
              <a:rPr lang="en-US" altLang="zh-CN" sz="1400" dirty="0">
                <a:solidFill>
                  <a:schemeClr val="bg2"/>
                </a:solidFill>
                <a:latin typeface="微软雅黑" panose="020B0503020204020204" pitchFamily="34" charset="-122"/>
                <a:ea typeface="微软雅黑" panose="020B0503020204020204" pitchFamily="34" charset="-122"/>
              </a:rPr>
              <a:t>KNN</a:t>
            </a:r>
            <a:r>
              <a:rPr lang="zh-CN" altLang="en-US" sz="1400" dirty="0">
                <a:solidFill>
                  <a:schemeClr val="bg2"/>
                </a:solidFill>
                <a:latin typeface="微软雅黑" panose="020B0503020204020204" pitchFamily="34" charset="-122"/>
                <a:ea typeface="微软雅黑" panose="020B0503020204020204" pitchFamily="34" charset="-122"/>
              </a:rPr>
              <a:t>、</a:t>
            </a:r>
            <a:r>
              <a:rPr lang="en-US" altLang="zh-CN" sz="1400" dirty="0">
                <a:solidFill>
                  <a:schemeClr val="bg2"/>
                </a:solidFill>
                <a:latin typeface="微软雅黑" panose="020B0503020204020204" pitchFamily="34" charset="-122"/>
                <a:ea typeface="微软雅黑" panose="020B0503020204020204" pitchFamily="34" charset="-122"/>
              </a:rPr>
              <a:t>GDBT</a:t>
            </a:r>
            <a:r>
              <a:rPr lang="zh-CN" altLang="en-US" sz="1400" dirty="0">
                <a:solidFill>
                  <a:schemeClr val="bg2"/>
                </a:solidFill>
                <a:latin typeface="微软雅黑" panose="020B0503020204020204" pitchFamily="34" charset="-122"/>
                <a:ea typeface="微软雅黑" panose="020B0503020204020204" pitchFamily="34" charset="-122"/>
              </a:rPr>
              <a:t>、</a:t>
            </a:r>
            <a:r>
              <a:rPr lang="en-US" altLang="zh-CN" sz="1400" dirty="0">
                <a:solidFill>
                  <a:schemeClr val="bg2"/>
                </a:solidFill>
                <a:latin typeface="微软雅黑" panose="020B0503020204020204" pitchFamily="34" charset="-122"/>
                <a:ea typeface="微软雅黑" panose="020B0503020204020204" pitchFamily="34" charset="-122"/>
              </a:rPr>
              <a:t>SVM</a:t>
            </a:r>
            <a:r>
              <a:rPr lang="zh-CN" altLang="en-US" sz="1400" dirty="0">
                <a:solidFill>
                  <a:schemeClr val="bg2"/>
                </a:solidFill>
                <a:latin typeface="微软雅黑" panose="020B0503020204020204" pitchFamily="34" charset="-122"/>
                <a:ea typeface="微软雅黑" panose="020B0503020204020204" pitchFamily="34" charset="-122"/>
              </a:rPr>
              <a:t>和</a:t>
            </a:r>
            <a:r>
              <a:rPr lang="en-US" altLang="zh-CN" sz="1400" dirty="0">
                <a:solidFill>
                  <a:schemeClr val="bg2"/>
                </a:solidFill>
                <a:latin typeface="微软雅黑" panose="020B0503020204020204" pitchFamily="34" charset="-122"/>
                <a:ea typeface="微软雅黑" panose="020B0503020204020204" pitchFamily="34" charset="-122"/>
              </a:rPr>
              <a:t>ANN</a:t>
            </a:r>
            <a:r>
              <a:rPr lang="zh-CN" altLang="en-US" sz="1400" dirty="0">
                <a:solidFill>
                  <a:schemeClr val="bg2"/>
                </a:solidFill>
                <a:latin typeface="微软雅黑" panose="020B0503020204020204" pitchFamily="34" charset="-122"/>
                <a:ea typeface="微软雅黑" panose="020B0503020204020204" pitchFamily="34" charset="-122"/>
              </a:rPr>
              <a:t>等机器学习模型对过采样数据进行训练，选择最优超参数参数预测新数据结果。</a:t>
            </a:r>
            <a:endParaRPr lang="en-US" altLang="zh-CN" sz="1400" dirty="0">
              <a:solidFill>
                <a:schemeClr val="bg2"/>
              </a:solidFill>
              <a:latin typeface="微软雅黑" panose="020B0503020204020204" pitchFamily="34" charset="-122"/>
              <a:ea typeface="微软雅黑" panose="020B0503020204020204" pitchFamily="34" charset="-122"/>
            </a:endParaRPr>
          </a:p>
        </p:txBody>
      </p:sp>
      <p:sp>
        <p:nvSpPr>
          <p:cNvPr id="20" name="Shape1">
            <a:extLst>
              <a:ext uri="{FF2B5EF4-FFF2-40B4-BE49-F238E27FC236}">
                <a16:creationId xmlns:a16="http://schemas.microsoft.com/office/drawing/2014/main" id="{1E7BD1D2-434B-1675-9008-F3B4A31DEADC}"/>
              </a:ext>
            </a:extLst>
          </p:cNvPr>
          <p:cNvSpPr>
            <a:spLocks noChangeAspect="1"/>
          </p:cNvSpPr>
          <p:nvPr/>
        </p:nvSpPr>
        <p:spPr>
          <a:xfrm>
            <a:off x="3110969" y="2460628"/>
            <a:ext cx="525780" cy="515186"/>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endParaRPr>
          </a:p>
        </p:txBody>
      </p:sp>
      <p:sp>
        <p:nvSpPr>
          <p:cNvPr id="22" name="Shape2">
            <a:extLst>
              <a:ext uri="{FF2B5EF4-FFF2-40B4-BE49-F238E27FC236}">
                <a16:creationId xmlns:a16="http://schemas.microsoft.com/office/drawing/2014/main" id="{BBFA37EA-3171-F320-1698-89E6A6B347B1}"/>
              </a:ext>
            </a:extLst>
          </p:cNvPr>
          <p:cNvSpPr>
            <a:spLocks noChangeAspect="1"/>
          </p:cNvSpPr>
          <p:nvPr/>
        </p:nvSpPr>
        <p:spPr>
          <a:xfrm>
            <a:off x="8531974" y="2525939"/>
            <a:ext cx="525780" cy="515186"/>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endParaRPr>
          </a:p>
        </p:txBody>
      </p:sp>
      <p:sp>
        <p:nvSpPr>
          <p:cNvPr id="15" name="Text9">
            <a:extLst>
              <a:ext uri="{FF2B5EF4-FFF2-40B4-BE49-F238E27FC236}">
                <a16:creationId xmlns:a16="http://schemas.microsoft.com/office/drawing/2014/main" id="{3B508E1B-1C7E-BC23-6E0B-317E1E246BB8}"/>
              </a:ext>
            </a:extLst>
          </p:cNvPr>
          <p:cNvSpPr txBox="1"/>
          <p:nvPr>
            <p:custDataLst>
              <p:tags r:id="rId7"/>
            </p:custDataLst>
          </p:nvPr>
        </p:nvSpPr>
        <p:spPr>
          <a:xfrm>
            <a:off x="347808" y="339877"/>
            <a:ext cx="11496384" cy="720348"/>
          </a:xfrm>
          <a:prstGeom prst="rect">
            <a:avLst/>
          </a:prstGeom>
          <a:noFill/>
        </p:spPr>
        <p:txBody>
          <a:bodyPr wrap="square" rtlCol="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20000"/>
              </a:lnSpc>
              <a:spcBef>
                <a:spcPct val="0"/>
              </a:spcBef>
              <a:spcAft>
                <a:spcPct val="0"/>
              </a:spcAft>
              <a:buClrTx/>
              <a:buSzTx/>
              <a:buFontTx/>
              <a:buNone/>
              <a:defRPr/>
            </a:pPr>
            <a:r>
              <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研究解决方案</a:t>
            </a:r>
            <a:endParaRPr lang="en-US" altLang="zh-CN" sz="3200" b="1"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Tree>
    <p:custDataLst>
      <p:tags r:id="rId1"/>
    </p:custDataLst>
    <p:extLst>
      <p:ext uri="{BB962C8B-B14F-4D97-AF65-F5344CB8AC3E}">
        <p14:creationId xmlns:p14="http://schemas.microsoft.com/office/powerpoint/2010/main" val="496529532"/>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IGCCREATORID" val="AIGC生成内容仅供参考-2024/5/21 10:08:32 -0"/>
  <p:tag name="AS_NET" val="6.0.11"/>
  <p:tag name="AS_OS" val="Microsoft Windows NT 10.0.17763.0"/>
  <p:tag name="AS_RELEASE_DATE" val="2024.01.14"/>
  <p:tag name="AS_TITLE" val="Aspose.Slides for .NET6"/>
  <p:tag name="AS_VERSION" val="24.1"/>
  <p:tag name="TAG_PRESENTATION_STYLE" val="商务"/>
  <p:tag name="TAG_PRESENTATION_TEMPLATE" val="{&quot;image&quot;:&quot;https://image.yoojober.com/chatppt/2024-05/0bc2b074ab3029cb4d3000cba312f503.png&quot;,&quot;title&quot;:&quot;基于ADASYN和机器学习的水质检测系统研发&quot;,&quot;style&quot;:&quot;商务&quot;,&quot;template_type&quot;:&quot;插图&quot;,&quot;isVector&quot;:false,&quot;color&quot;:&quot;粉色&quot;,&quot;colorList&quot;:[&quot;#3E0B0E&quot;,&quot;#FFFFFF&quot;,&quot;#FFFFFF&quot;,&quot;#401C22&quot;,&quot;#FF2B40&quot;,&quot;#FE6053&quot;,&quot;#FE8C46&quot;,&quot;#FEC34B&quot;,&quot;#A1C9FD&quot;,&quot;#F76964&quot;,&quot;#000D10&quot;,&quot;#00252E&quot;],&quot;scene&quot;:&quot;thesis&quot;,&quot;group&quot;:&quot;group_2&quot;,&quot;cover_id&quot;:&quot;nxCw6WSBzFVk&quot;,&quot;end_id&quot;:&quot;HkQFvF5pSNPE&quot;,&quot;catalog_id&quot;:&quot;gFrrmgj5egPN&quot;,&quot;chapter_id&quot;:&quot;KXWbEsSvdrRV&quot;,&quot;content_ids&quot;:[],&quot;picture_url&quot;:&quot;https://image.static.yoojober.cn/motion/school/default/default14.png&quot;,&quot;isuse&quot;:true,&quot;theme_colors&quot;:[],&quot;company&quot;:&quot;&quot;,&quot;logo_left&quot;:false,&quot;logoLight&quot;:&quot;//image.yoojober.com/users/2024-05/664c00c3da0ce.png&quot;,&quot;logoDark&quot;:&quot;//image.yoojober.com/users/2024-05/664c00c3da0ce.png&quot;,&quot;school&quot;:&quot;重庆邮电大学&quot;}"/>
  <p:tag name="YOO_PPT_THEMETITLE" val="基于ADASYN和机器学习的水质检测系统研发"/>
  <p:tag name="YOO_PPT_THEMEWORD" val="基于ADASYN和机器学习的水质检测系统研发"/>
</p:tagLst>
</file>

<file path=ppt/tags/tag10.xml><?xml version="1.0" encoding="utf-8"?>
<p:tagLst xmlns:a="http://schemas.openxmlformats.org/drawingml/2006/main" xmlns:r="http://schemas.openxmlformats.org/officeDocument/2006/relationships" xmlns:p="http://schemas.openxmlformats.org/presentationml/2006/main">
  <p:tag name="YOO_CHATSHAPE_ITEM" val="2"/>
  <p:tag name="YOO_CHATSHAPE_TYPE" val="YOO_CHATSHAPE_ITEM"/>
</p:tagLst>
</file>

<file path=ppt/tags/tag100.xml><?xml version="1.0" encoding="utf-8"?>
<p:tagLst xmlns:a="http://schemas.openxmlformats.org/drawingml/2006/main" xmlns:r="http://schemas.openxmlformats.org/officeDocument/2006/relationships" xmlns:p="http://schemas.openxmlformats.org/presentationml/2006/main">
  <p:tag name="KSO_WM_BEAUTIFY_FLAG" val="#wm#"/>
  <p:tag name="KSO_WM_CHIP_GROUPID" val="5f320d1c9c36e2348c3efb01"/>
  <p:tag name="KSO_WM_CHIP_XID" val="5f320d1c9c36e2348c3efb02"/>
  <p:tag name="KSO_WM_TAG_VERSION" val="1.0"/>
  <p:tag name="KSO_WM_TEMPLATE_ASSEMBLE_GROUPID" val="60656fa94054ed1e2fb80e9a"/>
  <p:tag name="KSO_WM_TEMPLATE_ASSEMBLE_XID" val="60656fa94054ed1e2fb80e9a"/>
  <p:tag name="KSO_WM_TEMPLATE_CATEGORY" val="diagram"/>
  <p:tag name="KSO_WM_TEMPLATE_INDEX" val="20217183"/>
  <p:tag name="KSO_WM_UNIT_BLOCK" val="0"/>
  <p:tag name="KSO_WM_UNIT_COMPATIBLE" val="0"/>
  <p:tag name="KSO_WM_UNIT_DEC_AREA_ID" val="fc88e76d59804ff7b1d4a6329109a5c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IAGRAM_ISNUMVISUAL" val="0"/>
  <p:tag name="KSO_WM_UNIT_DIAGRAM_ISREFERUNIT" val="0"/>
  <p:tag name="KSO_WM_UNIT_FILL_FORE_SCHEMECOLOR_INDEX" val="5"/>
  <p:tag name="KSO_WM_UNIT_FILL_FORE_SCHEMECOLOR_INDEX_BRIGHTNESS" val="0"/>
  <p:tag name="KSO_WM_UNIT_FILL_TYPE" val="1"/>
  <p:tag name="KSO_WM_UNIT_HIGHLIGHT" val="0"/>
  <p:tag name="KSO_WM_UNIT_ID" val="diagram20217183_1*i*1"/>
  <p:tag name="KSO_WM_UNIT_INDEX" val="1"/>
  <p:tag name="KSO_WM_UNIT_LAYERLEVEL" val="1"/>
  <p:tag name="KSO_WM_UNIT_SM_LIMIT_TYPE" val="2"/>
  <p:tag name="KSO_WM_UNIT_TEXT_FILL_FORE_SCHEMECOLOR_INDEX" val="2"/>
  <p:tag name="KSO_WM_UNIT_TEXT_FILL_FORE_SCHEMECOLOR_INDEX_BRIGHTNESS" val="0"/>
  <p:tag name="KSO_WM_UNIT_TEXT_FILL_TYPE" val="1"/>
  <p:tag name="KSO_WM_UNIT_TYPE" val="i"/>
  <p:tag name="KSO_WM_UNIT_VALUE" val="265"/>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03.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KSO_WM_BEAUTIFY_FLAG" val="#wm#"/>
  <p:tag name="KSO_WM_CHIP_DECFILLPROP" val="[]"/>
  <p:tag name="KSO_WM_CHIP_FILLPROP" val="[[{&quot;text_align&quot;:&quot;lm&quot;,&quot;text_direction&quot;:&quot;horizontal&quot;,&quot;support_big_font&quot;:false,&quot;picture_toward&quot;:0,&quot;picture_dockside&quot;:[],&quot;fill_id&quot;:&quot;b9ab8460162b46f3a45539a3624e23f5&quot;,&quot;fill_align&quot;:&quot;lm&quot;,&quot;chip_types&quot;:[&quot;header&quot;]},{&quot;text_align&quot;:&quot;cm&quot;,&quot;text_direction&quot;:&quot;horizontal&quot;,&quot;support_big_font&quot;:false,&quot;picture_toward&quot;:0,&quot;picture_dockside&quot;:[],&quot;fill_id&quot;:&quot;92cd73cfb04b4ecea3bda0d252a5f524&quot;,&quot;fill_align&quot;:&quot;cm&quot;,&quot;chip_types&quot;:[&quot;picture&quot;]},{&quot;text_align&quot;:&quot;lm&quot;,&quot;text_direction&quot;:&quot;horizontal&quot;,&quot;support_big_font&quot;:false,&quot;picture_toward&quot;:0,&quot;picture_dockside&quot;:[],&quot;fill_id&quot;:&quot;2eaf28af22184684b447d4f6f371e2c1&quot;,&quot;fill_align&quot;:&quot;lm&quot;,&quot;chip_types&quot;:[&quot;text&quot;]}]]"/>
  <p:tag name="KSO_WM_CHIP_GROUPID" val="5f320d1c9c36e2348c3efb01"/>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20d1c9c36e2348c3efb02"/>
  <p:tag name="KSO_WM_SLIDE_BACKGROUND_TYPE" val="general"/>
  <p:tag name="KSO_WM_SLIDE_BK_DARK_LIGHT" val="2"/>
  <p:tag name="KSO_WM_SLIDE_CAN_ADD_NAVIGATION" val="1"/>
  <p:tag name="KSO_WM_SLIDE_ID" val="diagram20217183_1"/>
  <p:tag name="KSO_WM_SLIDE_INDEX" val="1"/>
  <p:tag name="KSO_WM_SLIDE_ITEM_CNT" val="0"/>
  <p:tag name="KSO_WM_SLIDE_LAYOUT" val="a_d_f"/>
  <p:tag name="KSO_WM_SLIDE_LAYOUT_CNT" val="1_1_1"/>
  <p:tag name="KSO_WM_SLIDE_LAYOUT_INFO" val="{&quot;id&quot;:&quot;2021-04-01T15:59:01&quot;,&quot;maxSize&quot;:{&quot;size1&quot;:29},&quot;minSize&quot;:{&quot;size1&quot;:29},&quot;normalSize&quot;:{&quot;size1&quot;:29},&quot;subLayout&quot;:[{&quot;direction&quot;:1,&quot;id&quot;:&quot;2021-04-01T15:59:01&quot;,&quot;maxSize&quot;:{&quot;size1&quot;:62.6},&quot;minSize&quot;:{&quot;size1&quot;:62.6},&quot;normalSize&quot;:{&quot;size1&quot;:62.6},&quot;subLayout&quot;:[{&quot;id&quot;:&quot;2021-04-01T15:59:01&quot;,&quot;margin&quot;:{&quot;bottom&quot;:0.4230000674724579,&quot;left&quot;:1.6929999589920044,&quot;right&quot;:0.02600000612437725,&quot;top&quot;:2.117000102996826},&quot;type&quot;:0},{&quot;id&quot;:&quot;2021-04-01T15:59:01&quot;,&quot;margin&quot;:{&quot;bottom&quot;:0.4230000674724579,&quot;left&quot;:2.2930002212524414,&quot;right&quot;:0.847000002861023,&quot;top&quot;:2.117000102996826},&quot;type&quot;:0}],&quot;type&quot;:0},{&quot;direction&quot;:1,&quot;id&quot;:&quot;2021-04-01T15:59:01&quot;,&quot;maxSize&quot;:{&quot;size1&quot;:48.699823488275676},&quot;minSize&quot;:{&quot;size1&quot;:48.699823488275676},&quot;normalSize&quot;:{&quot;size1&quot;:48.699823488275676},&quot;subLayout&quot;:[{&quot;id&quot;:&quot;2021-04-01T15:59:01&quot;,&quot;margin&quot;:{&quot;bottom&quot;:1.6670000553131104,&quot;left&quot;:1.6929999589920044,&quot;right&quot;:0.8199999928474426,&quot;top&quot;:0.8380001783370972},&quot;type&quot;:0},{&quot;id&quot;:&quot;2021-04-01T15:59:01&quot;,&quot;margin&quot;:{&quot;bottom&quot;:1.6929999589920044,&quot;left&quot;:0.02600000612437725,&quot;right&quot;:1.6929999589920044,&quot;top&quot;:0.847000002861023},&quot;type&quot;:0}],&quot;type&quot;:0}],&quot;type&quot;:0}"/>
  <p:tag name="KSO_WM_SLIDE_POSITION" val="0*47"/>
  <p:tag name="KSO_WM_SLIDE_RATIO" val="1.777778"/>
  <p:tag name="KSO_WM_SLIDE_SIZE" val="960*445"/>
  <p:tag name="KSO_WM_SLIDE_SUBTYPE" val="picTxt"/>
  <p:tag name="KSO_WM_SLIDE_SUPPORT_FEATURE_TYPE" val="0"/>
  <p:tag name="KSO_WM_SLIDE_TYPE" val="text"/>
  <p:tag name="KSO_WM_TAG_VERSION" val="1.0"/>
  <p:tag name="KSO_WM_TEMPLATE_ASSEMBLE_GROUPID" val="60656fa94054ed1e2fb80e9a"/>
  <p:tag name="KSO_WM_TEMPLATE_ASSEMBLE_XID" val="60656fa94054ed1e2fb80e9a"/>
  <p:tag name="KSO_WM_TEMPLATE_CATEGORY" val="diagram"/>
  <p:tag name="KSO_WM_TEMPLATE_COLOR_TYPE" val="1"/>
  <p:tag name="KSO_WM_TEMPLATE_INDEX" val="20217183"/>
  <p:tag name="KSO_WM_TEMPLATE_MASTER_TYPE" val="0"/>
  <p:tag name="KSO_WM_TEMPLATE_SUBCATEGORY" val="21"/>
  <p:tag name="TAG_CONTENT_TYPE" val="1标题1内容1图"/>
  <p:tag name="YOO_CHAPTER_ID" val="2"/>
  <p:tag name="YOO_CHATPAGE_TYPE" val="YOO_CHATPAGE_CONTENT"/>
  <p:tag name="YOO_SECTION_ID" val="2"/>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wm#"/>
  <p:tag name="KSO_WM_CHIP_GROUPID" val="5f320d1c9c36e2348c3efb01"/>
  <p:tag name="KSO_WM_CHIP_XID" val="5f320d1c9c36e2348c3efb02"/>
  <p:tag name="KSO_WM_TAG_VERSION" val="1.0"/>
  <p:tag name="KSO_WM_TEMPLATE_ASSEMBLE_GROUPID" val="60656fa94054ed1e2fb80e9a"/>
  <p:tag name="KSO_WM_TEMPLATE_ASSEMBLE_XID" val="60656fa94054ed1e2fb80e9a"/>
  <p:tag name="KSO_WM_TEMPLATE_CATEGORY" val="diagram"/>
  <p:tag name="KSO_WM_TEMPLATE_INDEX" val="20217183"/>
  <p:tag name="KSO_WM_UNIT_BLOCK" val="0"/>
  <p:tag name="KSO_WM_UNIT_COMPATIBLE" val="0"/>
  <p:tag name="KSO_WM_UNIT_DEC_AREA_ID" val="fc88e76d59804ff7b1d4a6329109a5c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IAGRAM_ISNUMVISUAL" val="0"/>
  <p:tag name="KSO_WM_UNIT_DIAGRAM_ISREFERUNIT" val="0"/>
  <p:tag name="KSO_WM_UNIT_FILL_FORE_SCHEMECOLOR_INDEX" val="5"/>
  <p:tag name="KSO_WM_UNIT_FILL_FORE_SCHEMECOLOR_INDEX_BRIGHTNESS" val="0"/>
  <p:tag name="KSO_WM_UNIT_FILL_TYPE" val="1"/>
  <p:tag name="KSO_WM_UNIT_HIGHLIGHT" val="0"/>
  <p:tag name="KSO_WM_UNIT_ID" val="diagram20217183_1*i*1"/>
  <p:tag name="KSO_WM_UNIT_INDEX" val="1"/>
  <p:tag name="KSO_WM_UNIT_LAYERLEVEL" val="1"/>
  <p:tag name="KSO_WM_UNIT_SM_LIMIT_TYPE" val="2"/>
  <p:tag name="KSO_WM_UNIT_TEXT_FILL_FORE_SCHEMECOLOR_INDEX" val="2"/>
  <p:tag name="KSO_WM_UNIT_TEXT_FILL_FORE_SCHEMECOLOR_INDEX_BRIGHTNESS" val="0"/>
  <p:tag name="KSO_WM_UNIT_TEXT_FILL_TYPE" val="1"/>
  <p:tag name="KSO_WM_UNIT_TYPE" val="i"/>
  <p:tag name="KSO_WM_UNIT_VALUE" val="265"/>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0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IMAGE"/>
</p:tagLst>
</file>

<file path=ppt/tags/tag10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08.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09.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1.xml><?xml version="1.0" encoding="utf-8"?>
<p:tagLst xmlns:a="http://schemas.openxmlformats.org/drawingml/2006/main" xmlns:r="http://schemas.openxmlformats.org/officeDocument/2006/relationships" xmlns:p="http://schemas.openxmlformats.org/presentationml/2006/main">
  <p:tag name="YOO_CHATSHAPE_ITEM" val="4"/>
  <p:tag name="YOO_CHATSHAPE_TYPE" val="YOO_CHATSHAPE_ITEM"/>
</p:tagLst>
</file>

<file path=ppt/tags/tag110.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1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12.xml><?xml version="1.0" encoding="utf-8"?>
<p:tagLst xmlns:a="http://schemas.openxmlformats.org/drawingml/2006/main" xmlns:r="http://schemas.openxmlformats.org/officeDocument/2006/relationships" xmlns:p="http://schemas.openxmlformats.org/presentationml/2006/main">
  <p:tag name="YOO_CHATSHAPE_TYPE" val="YOO_CHATSHAPE_CONTENT"/>
</p:tagLst>
</file>

<file path=ppt/tags/tag113.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1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15.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YOO_CHATPAGE_TYPE" val="YOO_CHATPAGE_CHATPER"/>
</p:tagLst>
</file>

<file path=ppt/tags/tag116.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117.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118.xml><?xml version="1.0" encoding="utf-8"?>
<p:tagLst xmlns:a="http://schemas.openxmlformats.org/drawingml/2006/main" xmlns:r="http://schemas.openxmlformats.org/officeDocument/2006/relationships" xmlns:p="http://schemas.openxmlformats.org/presentationml/2006/main">
  <p:tag name="YOO_CHATPAGE_CHATPER" val="3"/>
  <p:tag name="YOO_CHATSHAPE_TYPE" val="YOO_CHATSHAPE_NUM"/>
</p:tagLst>
</file>

<file path=ppt/tags/tag119.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2.xml><?xml version="1.0" encoding="utf-8"?>
<p:tagLst xmlns:a="http://schemas.openxmlformats.org/drawingml/2006/main" xmlns:r="http://schemas.openxmlformats.org/officeDocument/2006/relationships" xmlns:p="http://schemas.openxmlformats.org/presentationml/2006/main">
  <p:tag name="TAG_CHATSHAPE_SUBTITLE_TYPE" val="TAG_CHATPAGE_CATLOG_DETAIL"/>
  <p:tag name="YOO_CHAT_DIAGRAM_SHAPETYPE" val="YOO_CHATSHAPE_DIAGRAM_SUBTITLE"/>
</p:tagLst>
</file>

<file path=ppt/tags/tag120.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22.xml><?xml version="1.0" encoding="utf-8"?>
<p:tagLst xmlns:a="http://schemas.openxmlformats.org/drawingml/2006/main" xmlns:r="http://schemas.openxmlformats.org/officeDocument/2006/relationships" xmlns:p="http://schemas.openxmlformats.org/presentationml/2006/main">
  <p:tag name="OP_SCP_ITEM_INDEX" val="2"/>
</p:tagLst>
</file>

<file path=ppt/tags/tag123.xml><?xml version="1.0" encoding="utf-8"?>
<p:tagLst xmlns:a="http://schemas.openxmlformats.org/drawingml/2006/main" xmlns:r="http://schemas.openxmlformats.org/officeDocument/2006/relationships" xmlns:p="http://schemas.openxmlformats.org/presentationml/2006/main">
  <p:tag name="OP_SCP_SHAPE_TYPE" val="Body"/>
  <p:tag name="OP_SCP_ITEM_INDEX" val="2"/>
  <p:tag name="OP_SCP_DEFAULT_TEXT" val="单击此处添加文本，单击此处添加文本，单击此处添加文本，单击此处添加文本，单击此处添加文本，单击此处添加文本。"/>
</p:tagLst>
</file>

<file path=ppt/tags/tag124.xml><?xml version="1.0" encoding="utf-8"?>
<p:tagLst xmlns:a="http://schemas.openxmlformats.org/drawingml/2006/main" xmlns:r="http://schemas.openxmlformats.org/officeDocument/2006/relationships" xmlns:p="http://schemas.openxmlformats.org/presentationml/2006/main">
  <p:tag name="OP_SCP_SHAPE_TYPE" val="Title"/>
  <p:tag name="OP_SCP_ITEM_INDEX" val="2"/>
  <p:tag name="OP_SCP_DEFAULT_TEXT" val="添加标题"/>
</p:tagLst>
</file>

<file path=ppt/tags/tag125.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26.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2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28.xml><?xml version="1.0" encoding="utf-8"?>
<p:tagLst xmlns:a="http://schemas.openxmlformats.org/drawingml/2006/main" xmlns:r="http://schemas.openxmlformats.org/officeDocument/2006/relationships" xmlns:p="http://schemas.openxmlformats.org/presentationml/2006/main">
  <p:tag name="OP_SCP_ITEM_INDEX" val="3"/>
</p:tagLst>
</file>

<file path=ppt/tags/tag129.xml><?xml version="1.0" encoding="utf-8"?>
<p:tagLst xmlns:a="http://schemas.openxmlformats.org/drawingml/2006/main" xmlns:r="http://schemas.openxmlformats.org/officeDocument/2006/relationships" xmlns:p="http://schemas.openxmlformats.org/presentationml/2006/main">
  <p:tag name="OP_SCP_SHAPE_TYPE" val="Body"/>
  <p:tag name="OP_SCP_ITEM_INDEX" val="3"/>
  <p:tag name="OP_SCP_DEFAULT_TEXT" val="单击此处添加文本，单击此处添加文本，单击此处添加文本，单击此处添加文本，单击此处添加文本，单击此处添加文本。"/>
</p:tagLst>
</file>

<file path=ppt/tags/tag13.xml><?xml version="1.0" encoding="utf-8"?>
<p:tagLst xmlns:a="http://schemas.openxmlformats.org/drawingml/2006/main" xmlns:r="http://schemas.openxmlformats.org/officeDocument/2006/relationships" xmlns:p="http://schemas.openxmlformats.org/presentationml/2006/main">
  <p:tag name="YOO_CHAT_DIAGRAM_SHAPETYPE" val="YOO_CHATSHAPE_DIAGRAM_TITLE"/>
</p:tagLst>
</file>

<file path=ppt/tags/tag130.xml><?xml version="1.0" encoding="utf-8"?>
<p:tagLst xmlns:a="http://schemas.openxmlformats.org/drawingml/2006/main" xmlns:r="http://schemas.openxmlformats.org/officeDocument/2006/relationships" xmlns:p="http://schemas.openxmlformats.org/presentationml/2006/main">
  <p:tag name="OP_SCP_SHAPE_TYPE" val="Title"/>
  <p:tag name="OP_SCP_ITEM_INDEX" val="3"/>
  <p:tag name="OP_SCP_DEFAULT_TEXT" val="添加标题"/>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wm#"/>
  <p:tag name="KSO_WM_CHIP_GROUPID" val="5f320d1c9c36e2348c3efb01"/>
  <p:tag name="KSO_WM_CHIP_XID" val="5f320d1c9c36e2348c3efb02"/>
  <p:tag name="KSO_WM_TAG_VERSION" val="1.0"/>
  <p:tag name="KSO_WM_TEMPLATE_ASSEMBLE_GROUPID" val="60656fa94054ed1e2fb80e9a"/>
  <p:tag name="KSO_WM_TEMPLATE_ASSEMBLE_XID" val="60656fa94054ed1e2fb80e9a"/>
  <p:tag name="KSO_WM_TEMPLATE_CATEGORY" val="diagram"/>
  <p:tag name="KSO_WM_TEMPLATE_INDEX" val="20217183"/>
  <p:tag name="KSO_WM_UNIT_BLOCK" val="0"/>
  <p:tag name="KSO_WM_UNIT_COMPATIBLE" val="0"/>
  <p:tag name="KSO_WM_UNIT_DEC_AREA_ID" val="fc88e76d59804ff7b1d4a6329109a5c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IAGRAM_ISNUMVISUAL" val="0"/>
  <p:tag name="KSO_WM_UNIT_DIAGRAM_ISREFERUNIT" val="0"/>
  <p:tag name="KSO_WM_UNIT_FILL_FORE_SCHEMECOLOR_INDEX" val="5"/>
  <p:tag name="KSO_WM_UNIT_FILL_FORE_SCHEMECOLOR_INDEX_BRIGHTNESS" val="0"/>
  <p:tag name="KSO_WM_UNIT_FILL_TYPE" val="1"/>
  <p:tag name="KSO_WM_UNIT_HIGHLIGHT" val="0"/>
  <p:tag name="KSO_WM_UNIT_ID" val="diagram20217183_1*i*1"/>
  <p:tag name="KSO_WM_UNIT_INDEX" val="1"/>
  <p:tag name="KSO_WM_UNIT_LAYERLEVEL" val="1"/>
  <p:tag name="KSO_WM_UNIT_SM_LIMIT_TYPE" val="2"/>
  <p:tag name="KSO_WM_UNIT_TEXT_FILL_FORE_SCHEMECOLOR_INDEX" val="2"/>
  <p:tag name="KSO_WM_UNIT_TEXT_FILL_FORE_SCHEMECOLOR_INDEX_BRIGHTNESS" val="0"/>
  <p:tag name="KSO_WM_UNIT_TEXT_FILL_TYPE" val="1"/>
  <p:tag name="KSO_WM_UNIT_TYPE" val="i"/>
  <p:tag name="KSO_WM_UNIT_VALUE" val="265"/>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33.xml><?xml version="1.0" encoding="utf-8"?>
<p:tagLst xmlns:a="http://schemas.openxmlformats.org/drawingml/2006/main" xmlns:r="http://schemas.openxmlformats.org/officeDocument/2006/relationships" xmlns:p="http://schemas.openxmlformats.org/presentationml/2006/main">
  <p:tag name="DATA_TYPE" val="OfficePlusSmartComponent"/>
  <p:tag name="OP_SCP_TAG_VERSION" val="1.0"/>
  <p:tag name="OP_SCP_CHANGE_COLOR" val="N"/>
  <p:tag name="OP_SCP_COMPONENT_TYPE" val="Relation"/>
  <p:tag name="OP_SCP_CONTENT_ID" val="MatlComponentContent-203"/>
  <p:tag name="OP_SCP_COMPONENT_INFO" val="{&quot;title&quot;:&quot;渐变4项棱锥PPT组件&quot;,&quot;description&quot;:&quot;渐变4项棱锥PPT组件&quot;,&quot;keywords&quot;:[&quot;渐变&quot;,&quot;4项&quot;,&quot;棱锥&quot;,&quot;PPT组件&quot;],&quot;labels&quot;:[]}"/>
  <p:tag name="OP_SCP_GROUP_ID" val="272370a5-e6e4-2c2d-be70-73b8dc5577b9"/>
  <p:tag name="OP_SCP_ITEM_COUNT" val="4"/>
</p:tagLst>
</file>

<file path=ppt/tags/tag134.xml><?xml version="1.0" encoding="utf-8"?>
<p:tagLst xmlns:a="http://schemas.openxmlformats.org/drawingml/2006/main" xmlns:r="http://schemas.openxmlformats.org/officeDocument/2006/relationships" xmlns:p="http://schemas.openxmlformats.org/presentationml/2006/main">
  <p:tag name="OP_SCP_ITEM_INDEX" val="1"/>
</p:tagLst>
</file>

<file path=ppt/tags/tag135.xml><?xml version="1.0" encoding="utf-8"?>
<p:tagLst xmlns:a="http://schemas.openxmlformats.org/drawingml/2006/main" xmlns:r="http://schemas.openxmlformats.org/officeDocument/2006/relationships" xmlns:p="http://schemas.openxmlformats.org/presentationml/2006/main">
  <p:tag name="OP_SCP_ITEM_INDEX" val="1"/>
</p:tagLst>
</file>

<file path=ppt/tags/tag136.xml><?xml version="1.0" encoding="utf-8"?>
<p:tagLst xmlns:a="http://schemas.openxmlformats.org/drawingml/2006/main" xmlns:r="http://schemas.openxmlformats.org/officeDocument/2006/relationships" xmlns:p="http://schemas.openxmlformats.org/presentationml/2006/main">
  <p:tag name="OP_SCP_SHAPE_TYPE" val="Title"/>
  <p:tag name="OP_SCP_ITEM_INDEX" val="1"/>
  <p:tag name="OP_SCP_DEFAULT_TEXT" val="添加标题"/>
</p:tagLst>
</file>

<file path=ppt/tags/tag137.xml><?xml version="1.0" encoding="utf-8"?>
<p:tagLst xmlns:a="http://schemas.openxmlformats.org/drawingml/2006/main" xmlns:r="http://schemas.openxmlformats.org/officeDocument/2006/relationships" xmlns:p="http://schemas.openxmlformats.org/presentationml/2006/main">
  <p:tag name="OP_SCP_SHAPE_TYPE" val="Body"/>
  <p:tag name="OP_SCP_ITEM_INDEX" val="1"/>
  <p:tag name="OP_SCP_DEFAULT_TEXT" val="单击此处添加文本，单击此处添加文本。"/>
</p:tagLst>
</file>

<file path=ppt/tags/tag138.xml><?xml version="1.0" encoding="utf-8"?>
<p:tagLst xmlns:a="http://schemas.openxmlformats.org/drawingml/2006/main" xmlns:r="http://schemas.openxmlformats.org/officeDocument/2006/relationships" xmlns:p="http://schemas.openxmlformats.org/presentationml/2006/main">
  <p:tag name="OP_SCP_ITEM_INDEX" val="1"/>
</p:tagLst>
</file>

<file path=ppt/tags/tag139.xml><?xml version="1.0" encoding="utf-8"?>
<p:tagLst xmlns:a="http://schemas.openxmlformats.org/drawingml/2006/main" xmlns:r="http://schemas.openxmlformats.org/officeDocument/2006/relationships" xmlns:p="http://schemas.openxmlformats.org/presentationml/2006/main">
  <p:tag name="OP_SCP_ITEM_INDEX" val="2"/>
</p:tagLst>
</file>

<file path=ppt/tags/tag14.xml><?xml version="1.0" encoding="utf-8"?>
<p:tagLst xmlns:a="http://schemas.openxmlformats.org/drawingml/2006/main" xmlns:r="http://schemas.openxmlformats.org/officeDocument/2006/relationships" xmlns:p="http://schemas.openxmlformats.org/presentationml/2006/main">
  <p:tag name="YOO_CHAT_DIAGRAM_SHAPETYPE" val="YOO_CHAT_DIAGRAM_NUM"/>
  <p:tag name="YOO_CHATSHAPE_TYPE" val="YOO_CHATSHAPE_NUM"/>
</p:tagLst>
</file>

<file path=ppt/tags/tag140.xml><?xml version="1.0" encoding="utf-8"?>
<p:tagLst xmlns:a="http://schemas.openxmlformats.org/drawingml/2006/main" xmlns:r="http://schemas.openxmlformats.org/officeDocument/2006/relationships" xmlns:p="http://schemas.openxmlformats.org/presentationml/2006/main">
  <p:tag name="OP_SCP_ITEM_INDEX" val="2"/>
</p:tagLst>
</file>

<file path=ppt/tags/tag141.xml><?xml version="1.0" encoding="utf-8"?>
<p:tagLst xmlns:a="http://schemas.openxmlformats.org/drawingml/2006/main" xmlns:r="http://schemas.openxmlformats.org/officeDocument/2006/relationships" xmlns:p="http://schemas.openxmlformats.org/presentationml/2006/main">
  <p:tag name="OP_SCP_ITEM_INDEX" val="2"/>
</p:tagLst>
</file>

<file path=ppt/tags/tag142.xml><?xml version="1.0" encoding="utf-8"?>
<p:tagLst xmlns:a="http://schemas.openxmlformats.org/drawingml/2006/main" xmlns:r="http://schemas.openxmlformats.org/officeDocument/2006/relationships" xmlns:p="http://schemas.openxmlformats.org/presentationml/2006/main">
  <p:tag name="OP_SCP_SHAPE_TYPE" val="Title"/>
  <p:tag name="OP_SCP_ITEM_INDEX" val="2"/>
  <p:tag name="OP_SCP_DEFAULT_TEXT" val="添加标题"/>
</p:tagLst>
</file>

<file path=ppt/tags/tag143.xml><?xml version="1.0" encoding="utf-8"?>
<p:tagLst xmlns:a="http://schemas.openxmlformats.org/drawingml/2006/main" xmlns:r="http://schemas.openxmlformats.org/officeDocument/2006/relationships" xmlns:p="http://schemas.openxmlformats.org/presentationml/2006/main">
  <p:tag name="OP_SCP_SHAPE_TYPE" val="Body"/>
  <p:tag name="OP_SCP_ITEM_INDEX" val="2"/>
  <p:tag name="OP_SCP_DEFAULT_TEXT" val="单击此处添加文本，单击此处添加文本。"/>
</p:tagLst>
</file>

<file path=ppt/tags/tag144.xml><?xml version="1.0" encoding="utf-8"?>
<p:tagLst xmlns:a="http://schemas.openxmlformats.org/drawingml/2006/main" xmlns:r="http://schemas.openxmlformats.org/officeDocument/2006/relationships" xmlns:p="http://schemas.openxmlformats.org/presentationml/2006/main">
  <p:tag name="OP_SCP_ITEM_INDEX" val="2"/>
</p:tagLst>
</file>

<file path=ppt/tags/tag145.xml><?xml version="1.0" encoding="utf-8"?>
<p:tagLst xmlns:a="http://schemas.openxmlformats.org/drawingml/2006/main" xmlns:r="http://schemas.openxmlformats.org/officeDocument/2006/relationships" xmlns:p="http://schemas.openxmlformats.org/presentationml/2006/main">
  <p:tag name="OP_SCP_ITEM_INDEX" val="3"/>
</p:tagLst>
</file>

<file path=ppt/tags/tag146.xml><?xml version="1.0" encoding="utf-8"?>
<p:tagLst xmlns:a="http://schemas.openxmlformats.org/drawingml/2006/main" xmlns:r="http://schemas.openxmlformats.org/officeDocument/2006/relationships" xmlns:p="http://schemas.openxmlformats.org/presentationml/2006/main">
  <p:tag name="OP_SCP_ITEM_INDEX" val="3"/>
</p:tagLst>
</file>

<file path=ppt/tags/tag147.xml><?xml version="1.0" encoding="utf-8"?>
<p:tagLst xmlns:a="http://schemas.openxmlformats.org/drawingml/2006/main" xmlns:r="http://schemas.openxmlformats.org/officeDocument/2006/relationships" xmlns:p="http://schemas.openxmlformats.org/presentationml/2006/main">
  <p:tag name="OP_SCP_ITEM_INDEX" val="3"/>
</p:tagLst>
</file>

<file path=ppt/tags/tag148.xml><?xml version="1.0" encoding="utf-8"?>
<p:tagLst xmlns:a="http://schemas.openxmlformats.org/drawingml/2006/main" xmlns:r="http://schemas.openxmlformats.org/officeDocument/2006/relationships" xmlns:p="http://schemas.openxmlformats.org/presentationml/2006/main">
  <p:tag name="OP_SCP_SHAPE_TYPE" val="Title"/>
  <p:tag name="OP_SCP_ITEM_INDEX" val="3"/>
  <p:tag name="OP_SCP_DEFAULT_TEXT" val="添加标题"/>
</p:tagLst>
</file>

<file path=ppt/tags/tag149.xml><?xml version="1.0" encoding="utf-8"?>
<p:tagLst xmlns:a="http://schemas.openxmlformats.org/drawingml/2006/main" xmlns:r="http://schemas.openxmlformats.org/officeDocument/2006/relationships" xmlns:p="http://schemas.openxmlformats.org/presentationml/2006/main">
  <p:tag name="OP_SCP_SHAPE_TYPE" val="Body"/>
  <p:tag name="OP_SCP_ITEM_INDEX" val="3"/>
  <p:tag name="OP_SCP_DEFAULT_TEXT" val="单击此处添加文本，单击此处添加文本。"/>
</p:tagLst>
</file>

<file path=ppt/tags/tag15.xml><?xml version="1.0" encoding="utf-8"?>
<p:tagLst xmlns:a="http://schemas.openxmlformats.org/drawingml/2006/main" xmlns:r="http://schemas.openxmlformats.org/officeDocument/2006/relationships" xmlns:p="http://schemas.openxmlformats.org/presentationml/2006/main">
  <p:tag name="TAG_CHATSHAPE_SUBTITLE_TYPE" val="TAG_CHATPAGE_CATLOG_DETAIL"/>
  <p:tag name="YOO_CHAT_DIAGRAM_SHAPETYPE" val="YOO_CHATSHAPE_DIAGRAM_SUBTITLE"/>
</p:tagLst>
</file>

<file path=ppt/tags/tag150.xml><?xml version="1.0" encoding="utf-8"?>
<p:tagLst xmlns:a="http://schemas.openxmlformats.org/drawingml/2006/main" xmlns:r="http://schemas.openxmlformats.org/officeDocument/2006/relationships" xmlns:p="http://schemas.openxmlformats.org/presentationml/2006/main">
  <p:tag name="OP_SCP_ITEM_INDEX" val="3"/>
</p:tagLst>
</file>

<file path=ppt/tags/tag151.xml><?xml version="1.0" encoding="utf-8"?>
<p:tagLst xmlns:a="http://schemas.openxmlformats.org/drawingml/2006/main" xmlns:r="http://schemas.openxmlformats.org/officeDocument/2006/relationships" xmlns:p="http://schemas.openxmlformats.org/presentationml/2006/main">
  <p:tag name="OP_SCP_ITEM_INDEX" val="4"/>
</p:tagLst>
</file>

<file path=ppt/tags/tag152.xml><?xml version="1.0" encoding="utf-8"?>
<p:tagLst xmlns:a="http://schemas.openxmlformats.org/drawingml/2006/main" xmlns:r="http://schemas.openxmlformats.org/officeDocument/2006/relationships" xmlns:p="http://schemas.openxmlformats.org/presentationml/2006/main">
  <p:tag name="OP_SCP_ITEM_INDEX" val="4"/>
</p:tagLst>
</file>

<file path=ppt/tags/tag153.xml><?xml version="1.0" encoding="utf-8"?>
<p:tagLst xmlns:a="http://schemas.openxmlformats.org/drawingml/2006/main" xmlns:r="http://schemas.openxmlformats.org/officeDocument/2006/relationships" xmlns:p="http://schemas.openxmlformats.org/presentationml/2006/main">
  <p:tag name="OP_SCP_ITEM_INDEX" val="4"/>
</p:tagLst>
</file>

<file path=ppt/tags/tag154.xml><?xml version="1.0" encoding="utf-8"?>
<p:tagLst xmlns:a="http://schemas.openxmlformats.org/drawingml/2006/main" xmlns:r="http://schemas.openxmlformats.org/officeDocument/2006/relationships" xmlns:p="http://schemas.openxmlformats.org/presentationml/2006/main">
  <p:tag name="OP_SCP_SHAPE_TYPE" val="Title"/>
  <p:tag name="OP_SCP_ITEM_INDEX" val="4"/>
  <p:tag name="OP_SCP_DEFAULT_TEXT" val="添加标题"/>
</p:tagLst>
</file>

<file path=ppt/tags/tag155.xml><?xml version="1.0" encoding="utf-8"?>
<p:tagLst xmlns:a="http://schemas.openxmlformats.org/drawingml/2006/main" xmlns:r="http://schemas.openxmlformats.org/officeDocument/2006/relationships" xmlns:p="http://schemas.openxmlformats.org/presentationml/2006/main">
  <p:tag name="OP_SCP_SHAPE_TYPE" val="Body"/>
  <p:tag name="OP_SCP_ITEM_INDEX" val="4"/>
  <p:tag name="OP_SCP_DEFAULT_TEXT" val="单击此处添加文本，单击此处添加文本。"/>
</p:tagLst>
</file>

<file path=ppt/tags/tag156.xml><?xml version="1.0" encoding="utf-8"?>
<p:tagLst xmlns:a="http://schemas.openxmlformats.org/drawingml/2006/main" xmlns:r="http://schemas.openxmlformats.org/officeDocument/2006/relationships" xmlns:p="http://schemas.openxmlformats.org/presentationml/2006/main">
  <p:tag name="OP_SCP_ITEM_INDEX" val="4"/>
</p:tagLst>
</file>

<file path=ppt/tags/tag157.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ISLIDE.ICON" val="#145664;#16955;"/>
  <p:tag name="TAG_CONTENT_TYPE" val="1标题1内容1图"/>
  <p:tag name="YOO_CHAPTER_ID" val="3"/>
  <p:tag name="YOO_CHATPAGE_TYPE" val="YOO_CHATPAGE_CONTENT"/>
  <p:tag name="YOO_SECTION_ID" val="0"/>
</p:tagLst>
</file>

<file path=ppt/tags/tag158.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YOO_CHAT_DIAGRAM_SHAPETYPE" val="YOO_CHATSHAPE_DIAGRAM_TITLE"/>
</p:tagLst>
</file>

<file path=ppt/tags/tag160.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6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IMAGE"/>
</p:tagLst>
</file>

<file path=ppt/tags/tag163.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64.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1标题1内容1图"/>
  <p:tag name="YOO_CHAPTER_ID" val="3"/>
  <p:tag name="YOO_CHATPAGE_TYPE" val="YOO_CHATPAGE_CONTENT"/>
  <p:tag name="YOO_SECTION_ID" val="2"/>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IMAGE"/>
</p:tagLst>
</file>

<file path=ppt/tags/tag16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68.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二级大纲3"/>
  <p:tag name="YOO_CHAPTER_ID" val="3"/>
  <p:tag name="YOO_CHATPAGE_TYPE" val="YOO_CHATPAGE_MULTCONTENT"/>
  <p:tag name="YOO_SECTION_ID" val="1"/>
</p:tagLst>
</file>

<file path=ppt/tags/tag169.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7.xml><?xml version="1.0" encoding="utf-8"?>
<p:tagLst xmlns:a="http://schemas.openxmlformats.org/drawingml/2006/main" xmlns:r="http://schemas.openxmlformats.org/officeDocument/2006/relationships" xmlns:p="http://schemas.openxmlformats.org/presentationml/2006/main">
  <p:tag name="YOO_CHAT_DIAGRAM_SHAPETYPE" val="YOO_CHAT_DIAGRAM_NUM"/>
  <p:tag name="YOO_CHATSHAPE_TYPE" val="YOO_CHATSHAPE_NUM"/>
</p:tagLst>
</file>

<file path=ppt/tags/tag170.xml><?xml version="1.0" encoding="utf-8"?>
<p:tagLst xmlns:a="http://schemas.openxmlformats.org/drawingml/2006/main" xmlns:r="http://schemas.openxmlformats.org/officeDocument/2006/relationships" xmlns:p="http://schemas.openxmlformats.org/presentationml/2006/main">
  <p:tag name="KSO_WM_BEAUTIFY_FLAG" val=""/>
  <p:tag name="TAG_CONTENT_GROUPINDEX" val="3"/>
  <p:tag name="YOO_CHATSHAPE_TYPE" val="YOO_CHATSHAPE_CHILDIMAGE"/>
</p:tagLst>
</file>

<file path=ppt/tags/tag171.xml><?xml version="1.0" encoding="utf-8"?>
<p:tagLst xmlns:a="http://schemas.openxmlformats.org/drawingml/2006/main" xmlns:r="http://schemas.openxmlformats.org/officeDocument/2006/relationships" xmlns:p="http://schemas.openxmlformats.org/presentationml/2006/main">
  <p:tag name="KSO_WM_BEAUTIFY_FLAG" val=""/>
  <p:tag name="TAG_CONTENT_GROUPINDEX" val="3"/>
  <p:tag name="YOO_CHATSHAPE_TYPE" val="YOO_CHATSHAPE_CHILDCONTENT"/>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
  <p:tag name="TAG_CONTENT_GROUPINDEX" val="3"/>
  <p:tag name="YOO_CHATSHAPE_TYPE" val="YOO_CHATSHAPE_CHILDTITLE"/>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74.xml><?xml version="1.0" encoding="utf-8"?>
<p:tagLst xmlns:a="http://schemas.openxmlformats.org/drawingml/2006/main" xmlns:r="http://schemas.openxmlformats.org/officeDocument/2006/relationships" xmlns:p="http://schemas.openxmlformats.org/presentationml/2006/main">
  <p:tag name="KSO_WM_BEAUTIFY_FLAG" val=""/>
  <p:tag name="TAG_CONTENT_GROUPINDEX" val="2"/>
  <p:tag name="YOO_CHATSHAPE_TYPE" val="YOO_CHATSHAPE_CHILDIMAGE"/>
</p:tagLst>
</file>

<file path=ppt/tags/tag175.xml><?xml version="1.0" encoding="utf-8"?>
<p:tagLst xmlns:a="http://schemas.openxmlformats.org/drawingml/2006/main" xmlns:r="http://schemas.openxmlformats.org/officeDocument/2006/relationships" xmlns:p="http://schemas.openxmlformats.org/presentationml/2006/main">
  <p:tag name="KSO_WM_BEAUTIFY_FLAG" val=""/>
  <p:tag name="TAG_CONTENT_GROUPINDEX" val="2"/>
  <p:tag name="YOO_CHATSHAPE_TYPE" val="YOO_CHATSHAPE_CHILDTITLE"/>
</p:tagLst>
</file>

<file path=ppt/tags/tag176.xml><?xml version="1.0" encoding="utf-8"?>
<p:tagLst xmlns:a="http://schemas.openxmlformats.org/drawingml/2006/main" xmlns:r="http://schemas.openxmlformats.org/officeDocument/2006/relationships" xmlns:p="http://schemas.openxmlformats.org/presentationml/2006/main">
  <p:tag name="KSO_WM_BEAUTIFY_FLAG" val=""/>
  <p:tag name="TAG_CONTENT_GROUPINDEX" val="1"/>
  <p:tag name="YOO_CHATSHAPE_TYPE" val="YOO_CHATSHAPE_CHILDIMAGE"/>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
  <p:tag name="TAG_CONTENT_GROUPINDEX" val="1"/>
  <p:tag name="YOO_CHATSHAPE_TYPE" val="YOO_CHATSHAPE_CHILDTITLE"/>
</p:tagLst>
</file>

<file path=ppt/tags/tag178.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YOO_CHATPAGE_TYPE" val="YOO_CHATPAGE_CHATPER"/>
</p:tagLst>
</file>

<file path=ppt/tags/tag179.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18.xml><?xml version="1.0" encoding="utf-8"?>
<p:tagLst xmlns:a="http://schemas.openxmlformats.org/drawingml/2006/main" xmlns:r="http://schemas.openxmlformats.org/officeDocument/2006/relationships" xmlns:p="http://schemas.openxmlformats.org/presentationml/2006/main">
  <p:tag name="TAG_CHATSHAPE_SUBTITLE_TYPE" val="TAG_CHATPAGE_CATLOG_DETAIL"/>
  <p:tag name="YOO_CHAT_DIAGRAM_SHAPETYPE" val="YOO_CHATSHAPE_DIAGRAM_SUBTITLE"/>
</p:tagLst>
</file>

<file path=ppt/tags/tag180.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181.xml><?xml version="1.0" encoding="utf-8"?>
<p:tagLst xmlns:a="http://schemas.openxmlformats.org/drawingml/2006/main" xmlns:r="http://schemas.openxmlformats.org/officeDocument/2006/relationships" xmlns:p="http://schemas.openxmlformats.org/presentationml/2006/main">
  <p:tag name="YOO_CHATPAGE_CHATPER" val="4"/>
  <p:tag name="YOO_CHATSHAPE_TYPE" val="YOO_CHATSHAPE_NUM"/>
</p:tagLst>
</file>

<file path=ppt/tags/tag182.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1标题1内容1图"/>
  <p:tag name="YOO_CHAPTER_ID" val="4"/>
  <p:tag name="YOO_CHATPAGE_TYPE" val="YOO_CHATPAGE_CONTENT"/>
  <p:tag name="YOO_SECTION_ID" val="0"/>
</p:tagLst>
</file>

<file path=ppt/tags/tag183.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8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8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IMAGE"/>
</p:tagLst>
</file>

<file path=ppt/tags/tag188.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1标题1内容1图"/>
  <p:tag name="YOO_CHAPTER_ID" val="4"/>
  <p:tag name="YOO_CHATPAGE_TYPE" val="YOO_CHATPAGE_CONTENT"/>
  <p:tag name="YOO_SECTION_ID" val="1"/>
</p:tagLst>
</file>

<file path=ppt/tags/tag189.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9.xml><?xml version="1.0" encoding="utf-8"?>
<p:tagLst xmlns:a="http://schemas.openxmlformats.org/drawingml/2006/main" xmlns:r="http://schemas.openxmlformats.org/officeDocument/2006/relationships" xmlns:p="http://schemas.openxmlformats.org/presentationml/2006/main">
  <p:tag name="YOO_CHAT_DIAGRAM_SHAPETYPE" val="YOO_CHATSHAPE_DIAGRAM_TITLE"/>
</p:tagLst>
</file>

<file path=ppt/tags/tag190.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IMAGE"/>
</p:tagLst>
</file>

<file path=ppt/tags/tag19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9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93.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二级大纲3"/>
  <p:tag name="YOO_CHAPTER_ID" val="4"/>
  <p:tag name="YOO_CHATPAGE_TYPE" val="YOO_CHATPAGE_MULTCONTENT"/>
  <p:tag name="YOO_SECTION_ID" val="2"/>
</p:tagLst>
</file>

<file path=ppt/tags/tag194.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195.xml><?xml version="1.0" encoding="utf-8"?>
<p:tagLst xmlns:a="http://schemas.openxmlformats.org/drawingml/2006/main" xmlns:r="http://schemas.openxmlformats.org/officeDocument/2006/relationships" xmlns:p="http://schemas.openxmlformats.org/presentationml/2006/main">
  <p:tag name="TAG_CONTENT_GROUPINDEX" val="1"/>
  <p:tag name="YOO_CHATSHAPE_TYPE" val="YOO_CHATSHAPE_CHILDIMAGE"/>
</p:tagLst>
</file>

<file path=ppt/tags/tag196.xml><?xml version="1.0" encoding="utf-8"?>
<p:tagLst xmlns:a="http://schemas.openxmlformats.org/drawingml/2006/main" xmlns:r="http://schemas.openxmlformats.org/officeDocument/2006/relationships" xmlns:p="http://schemas.openxmlformats.org/presentationml/2006/main">
  <p:tag name="TAG_CONTENT_GROUPINDEX" val="2"/>
  <p:tag name="YOO_CHATSHAPE_TYPE" val="YOO_CHATSHAPE_CHILDIMAGE"/>
</p:tagLst>
</file>

<file path=ppt/tags/tag197.xml><?xml version="1.0" encoding="utf-8"?>
<p:tagLst xmlns:a="http://schemas.openxmlformats.org/drawingml/2006/main" xmlns:r="http://schemas.openxmlformats.org/officeDocument/2006/relationships" xmlns:p="http://schemas.openxmlformats.org/presentationml/2006/main">
  <p:tag name="TAG_CONTENT_GROUPINDEX" val="3"/>
  <p:tag name="YOO_CHATSHAPE_TYPE" val="YOO_CHATSHAPE_CHILDIMAGE"/>
</p:tagLst>
</file>

<file path=ppt/tags/tag198.xml><?xml version="1.0" encoding="utf-8"?>
<p:tagLst xmlns:a="http://schemas.openxmlformats.org/drawingml/2006/main" xmlns:r="http://schemas.openxmlformats.org/officeDocument/2006/relationships" xmlns:p="http://schemas.openxmlformats.org/presentationml/2006/main">
  <p:tag name="TAG_CONTENT_GROUPINDEX" val="1"/>
  <p:tag name="YOO_CHATSHAPE_TYPE" val="YOO_CHATSHAPE_CHILDCONTENT"/>
</p:tagLst>
</file>

<file path=ppt/tags/tag199.xml><?xml version="1.0" encoding="utf-8"?>
<p:tagLst xmlns:a="http://schemas.openxmlformats.org/drawingml/2006/main" xmlns:r="http://schemas.openxmlformats.org/officeDocument/2006/relationships" xmlns:p="http://schemas.openxmlformats.org/presentationml/2006/main">
  <p:tag name="TAG_CONTENT_GROUPINDEX" val="2"/>
  <p:tag name="YOO_CHATSHAPE_TYPE" val="YOO_CHATSHAPE_CHILDCONTENT"/>
</p:tagLst>
</file>

<file path=ppt/tags/tag2.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YOO_CHATPAGE_TYPE" val="YOO_CHATPAGE_COVER"/>
</p:tagLst>
</file>

<file path=ppt/tags/tag20.xml><?xml version="1.0" encoding="utf-8"?>
<p:tagLst xmlns:a="http://schemas.openxmlformats.org/drawingml/2006/main" xmlns:r="http://schemas.openxmlformats.org/officeDocument/2006/relationships" xmlns:p="http://schemas.openxmlformats.org/presentationml/2006/main">
  <p:tag name="YOO_CHAT_DIAGRAM_SHAPETYPE" val="YOO_CHAT_DIAGRAM_NUM"/>
  <p:tag name="YOO_CHATSHAPE_TYPE" val="YOO_CHATSHAPE_NUM"/>
</p:tagLst>
</file>

<file path=ppt/tags/tag200.xml><?xml version="1.0" encoding="utf-8"?>
<p:tagLst xmlns:a="http://schemas.openxmlformats.org/drawingml/2006/main" xmlns:r="http://schemas.openxmlformats.org/officeDocument/2006/relationships" xmlns:p="http://schemas.openxmlformats.org/presentationml/2006/main">
  <p:tag name="TAG_CONTENT_GROUPINDEX" val="3"/>
  <p:tag name="YOO_CHATSHAPE_TYPE" val="YOO_CHATSHAPE_CHILDCONTENT"/>
</p:tagLst>
</file>

<file path=ppt/tags/tag201.xml><?xml version="1.0" encoding="utf-8"?>
<p:tagLst xmlns:a="http://schemas.openxmlformats.org/drawingml/2006/main" xmlns:r="http://schemas.openxmlformats.org/officeDocument/2006/relationships" xmlns:p="http://schemas.openxmlformats.org/presentationml/2006/main">
  <p:tag name="TAG_CONTENT_GROUPINDEX" val="1"/>
  <p:tag name="YOO_CHATSHAPE_TYPE" val="YOO_CHATSHAPE_CHILDTITLE"/>
</p:tagLst>
</file>

<file path=ppt/tags/tag202.xml><?xml version="1.0" encoding="utf-8"?>
<p:tagLst xmlns:a="http://schemas.openxmlformats.org/drawingml/2006/main" xmlns:r="http://schemas.openxmlformats.org/officeDocument/2006/relationships" xmlns:p="http://schemas.openxmlformats.org/presentationml/2006/main">
  <p:tag name="TAG_CONTENT_GROUPINDEX" val="2"/>
  <p:tag name="YOO_CHATSHAPE_TYPE" val="YOO_CHATSHAPE_CHILDTITLE"/>
</p:tagLst>
</file>

<file path=ppt/tags/tag203.xml><?xml version="1.0" encoding="utf-8"?>
<p:tagLst xmlns:a="http://schemas.openxmlformats.org/drawingml/2006/main" xmlns:r="http://schemas.openxmlformats.org/officeDocument/2006/relationships" xmlns:p="http://schemas.openxmlformats.org/presentationml/2006/main">
  <p:tag name="TAG_CONTENT_GROUPINDEX" val="3"/>
  <p:tag name="YOO_CHATSHAPE_TYPE" val="YOO_CHATSHAPE_CHILDTITLE"/>
</p:tagLst>
</file>

<file path=ppt/tags/tag20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205.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YOO_CHATPAGE_TYPE" val="YOO_CHATPAGE_END"/>
</p:tagLst>
</file>

<file path=ppt/tags/tag206.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207.xml><?xml version="1.0" encoding="utf-8"?>
<p:tagLst xmlns:a="http://schemas.openxmlformats.org/drawingml/2006/main" xmlns:r="http://schemas.openxmlformats.org/officeDocument/2006/relationships" xmlns:p="http://schemas.openxmlformats.org/presentationml/2006/main">
  <p:tag name="YOO_CHATSHAPE_AUTHOR" val="GentleFlame5331"/>
  <p:tag name="YOO_CHATSHAPE_TYPE" val="YOO_CHATSHAPE_AUTHOR"/>
</p:tagLst>
</file>

<file path=ppt/tags/tag208.xml><?xml version="1.0" encoding="utf-8"?>
<p:tagLst xmlns:a="http://schemas.openxmlformats.org/drawingml/2006/main" xmlns:r="http://schemas.openxmlformats.org/officeDocument/2006/relationships" xmlns:p="http://schemas.openxmlformats.org/presentationml/2006/main">
  <p:tag name="YOO_CHATSHAPE_TYPE" val="YOO_CHATSHAPE_ADVISOR"/>
</p:tagLst>
</file>

<file path=ppt/tags/tag21.xml><?xml version="1.0" encoding="utf-8"?>
<p:tagLst xmlns:a="http://schemas.openxmlformats.org/drawingml/2006/main" xmlns:r="http://schemas.openxmlformats.org/officeDocument/2006/relationships" xmlns:p="http://schemas.openxmlformats.org/presentationml/2006/main">
  <p:tag name="TAG_CHATSHAPE_SUBTITLE_TYPE" val="TAG_CHATPAGE_CATLOG_DETAIL"/>
  <p:tag name="YOO_CHAT_DIAGRAM_SHAPETYPE" val="YOO_CHATSHAPE_DIAGRAM_SUBTITLE"/>
</p:tagLst>
</file>

<file path=ppt/tags/tag22.xml><?xml version="1.0" encoding="utf-8"?>
<p:tagLst xmlns:a="http://schemas.openxmlformats.org/drawingml/2006/main" xmlns:r="http://schemas.openxmlformats.org/officeDocument/2006/relationships" xmlns:p="http://schemas.openxmlformats.org/presentationml/2006/main">
  <p:tag name="YOO_CHAT_DIAGRAM_SHAPETYPE" val="YOO_CHATSHAPE_DIAGRAM_TITLE"/>
</p:tagLst>
</file>

<file path=ppt/tags/tag23.xml><?xml version="1.0" encoding="utf-8"?>
<p:tagLst xmlns:a="http://schemas.openxmlformats.org/drawingml/2006/main" xmlns:r="http://schemas.openxmlformats.org/officeDocument/2006/relationships" xmlns:p="http://schemas.openxmlformats.org/presentationml/2006/main">
  <p:tag name="YOO_CHAT_DIAGRAM_SHAPETYPE" val="YOO_CHAT_DIAGRAM_NUM"/>
  <p:tag name="YOO_CHATSHAPE_TYPE" val="YOO_CHATSHAPE_NUM"/>
</p:tagLst>
</file>

<file path=ppt/tags/tag24.xml><?xml version="1.0" encoding="utf-8"?>
<p:tagLst xmlns:a="http://schemas.openxmlformats.org/drawingml/2006/main" xmlns:r="http://schemas.openxmlformats.org/officeDocument/2006/relationships" xmlns:p="http://schemas.openxmlformats.org/presentationml/2006/main">
  <p:tag name="TAG_CHATSHAPE_SUBTITLE_TYPE" val="TAG_CHATPAGE_CATLOG_DETAIL"/>
  <p:tag name="YOO_CHAT_DIAGRAM_SHAPETYPE" val="YOO_CHATSHAPE_DIAGRAM_SUBTITLE"/>
</p:tagLst>
</file>

<file path=ppt/tags/tag25.xml><?xml version="1.0" encoding="utf-8"?>
<p:tagLst xmlns:a="http://schemas.openxmlformats.org/drawingml/2006/main" xmlns:r="http://schemas.openxmlformats.org/officeDocument/2006/relationships" xmlns:p="http://schemas.openxmlformats.org/presentationml/2006/main">
  <p:tag name="YOO_CHAT_DIAGRAM_SHAPETYPE" val="YOO_CHATSHAPE_DIAGRAM_TITLE"/>
</p:tagLst>
</file>

<file path=ppt/tags/tag26.xml><?xml version="1.0" encoding="utf-8"?>
<p:tagLst xmlns:a="http://schemas.openxmlformats.org/drawingml/2006/main" xmlns:r="http://schemas.openxmlformats.org/officeDocument/2006/relationships" xmlns:p="http://schemas.openxmlformats.org/presentationml/2006/main">
  <p:tag name="YOO_CHAT_DIAGRAM_SHAPETYPE" val="YOO_CHAT_DIAGRAM_NUM"/>
  <p:tag name="YOO_CHATSHAPE_TYPE" val="YOO_CHATSHAPE_NUM"/>
</p:tagLst>
</file>

<file path=ppt/tags/tag27.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YOO_CHATPAGE_TYPE" val="YOO_CHATPAGE_CHATPER"/>
</p:tagLst>
</file>

<file path=ppt/tags/tag28.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29.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3.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30.xml><?xml version="1.0" encoding="utf-8"?>
<p:tagLst xmlns:a="http://schemas.openxmlformats.org/drawingml/2006/main" xmlns:r="http://schemas.openxmlformats.org/officeDocument/2006/relationships" xmlns:p="http://schemas.openxmlformats.org/presentationml/2006/main">
  <p:tag name="YOO_CHATPAGE_CHATPER" val="0"/>
  <p:tag name="YOO_CHATSHAPE_TYPE" val="YOO_CHATSHAPE_NUM"/>
</p:tagLst>
</file>

<file path=ppt/tags/tag31.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1标题1内容2图"/>
  <p:tag name="YOO_CHAPTER_ID" val="0"/>
  <p:tag name="YOO_CHATPAGE_TYPE" val="YOO_CHATPAGE_CONTENT"/>
  <p:tag name="YOO_SECTION_ID" val="0"/>
</p:tagLst>
</file>

<file path=ppt/tags/tag32.xml><?xml version="1.0" encoding="utf-8"?>
<p:tagLst xmlns:a="http://schemas.openxmlformats.org/drawingml/2006/main" xmlns:r="http://schemas.openxmlformats.org/officeDocument/2006/relationships" xmlns:p="http://schemas.openxmlformats.org/presentationml/2006/main">
  <p:tag name="YOO_CHATSHAPE_TYPE" val="YOO_CHATSHAPE_IMAGE"/>
</p:tagLst>
</file>

<file path=ppt/tags/tag33.xml><?xml version="1.0" encoding="utf-8"?>
<p:tagLst xmlns:a="http://schemas.openxmlformats.org/drawingml/2006/main" xmlns:r="http://schemas.openxmlformats.org/officeDocument/2006/relationships" xmlns:p="http://schemas.openxmlformats.org/presentationml/2006/main">
  <p:tag name="YOO_CHATSHAPE_TYPE" val="YOO_CHATSHAPE_IMAGE"/>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36.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二级大纲3"/>
  <p:tag name="YOO_CHAPTER_ID" val="0"/>
  <p:tag name="YOO_CHATPAGE_TYPE" val="YOO_CHATPAGE_MULTCONTENT"/>
  <p:tag name="YOO_SECTION_ID" val="1"/>
</p:tagLst>
</file>

<file path=ppt/tags/tag37.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38.xml><?xml version="1.0" encoding="utf-8"?>
<p:tagLst xmlns:a="http://schemas.openxmlformats.org/drawingml/2006/main" xmlns:r="http://schemas.openxmlformats.org/officeDocument/2006/relationships" xmlns:p="http://schemas.openxmlformats.org/presentationml/2006/main">
  <p:tag name="TAG_CONTENT_GROUPINDEX" val="1"/>
  <p:tag name="YOO_CHATSHAPE_TYPE" val="YOO_CHATSHAPE_CHILDIMAGE"/>
</p:tagLst>
</file>

<file path=ppt/tags/tag39.xml><?xml version="1.0" encoding="utf-8"?>
<p:tagLst xmlns:a="http://schemas.openxmlformats.org/drawingml/2006/main" xmlns:r="http://schemas.openxmlformats.org/officeDocument/2006/relationships" xmlns:p="http://schemas.openxmlformats.org/presentationml/2006/main">
  <p:tag name="TAG_CONTENT_GROUPINDEX" val="2"/>
  <p:tag name="YOO_CHATSHAPE_TYPE" val="YOO_CHATSHAPE_CHILDIMAGE"/>
</p:tagLst>
</file>

<file path=ppt/tags/tag4.xml><?xml version="1.0" encoding="utf-8"?>
<p:tagLst xmlns:a="http://schemas.openxmlformats.org/drawingml/2006/main" xmlns:r="http://schemas.openxmlformats.org/officeDocument/2006/relationships" xmlns:p="http://schemas.openxmlformats.org/presentationml/2006/main">
  <p:tag name="YOO_CHATSHAPE_AUTHOR" val="GentleFlame5331"/>
  <p:tag name="YOO_CHATSHAPE_TYPE" val="YOO_CHATSHAPE_AUTHOR"/>
</p:tagLst>
</file>

<file path=ppt/tags/tag40.xml><?xml version="1.0" encoding="utf-8"?>
<p:tagLst xmlns:a="http://schemas.openxmlformats.org/drawingml/2006/main" xmlns:r="http://schemas.openxmlformats.org/officeDocument/2006/relationships" xmlns:p="http://schemas.openxmlformats.org/presentationml/2006/main">
  <p:tag name="TAG_CONTENT_GROUPINDEX" val="3"/>
  <p:tag name="YOO_CHATSHAPE_TYPE" val="YOO_CHATSHAPE_CHILDIMAGE"/>
</p:tagLst>
</file>

<file path=ppt/tags/tag41.xml><?xml version="1.0" encoding="utf-8"?>
<p:tagLst xmlns:a="http://schemas.openxmlformats.org/drawingml/2006/main" xmlns:r="http://schemas.openxmlformats.org/officeDocument/2006/relationships" xmlns:p="http://schemas.openxmlformats.org/presentationml/2006/main">
  <p:tag name="TAG_CONTENT_GROUPINDEX" val="1"/>
  <p:tag name="YOO_CHATSHAPE_TYPE" val="YOO_CHATSHAPE_CHILDCONTENT"/>
</p:tagLst>
</file>

<file path=ppt/tags/tag42.xml><?xml version="1.0" encoding="utf-8"?>
<p:tagLst xmlns:a="http://schemas.openxmlformats.org/drawingml/2006/main" xmlns:r="http://schemas.openxmlformats.org/officeDocument/2006/relationships" xmlns:p="http://schemas.openxmlformats.org/presentationml/2006/main">
  <p:tag name="TAG_CONTENT_GROUPINDEX" val="2"/>
  <p:tag name="YOO_CHATSHAPE_TYPE" val="YOO_CHATSHAPE_CHILDCONTENT"/>
</p:tagLst>
</file>

<file path=ppt/tags/tag43.xml><?xml version="1.0" encoding="utf-8"?>
<p:tagLst xmlns:a="http://schemas.openxmlformats.org/drawingml/2006/main" xmlns:r="http://schemas.openxmlformats.org/officeDocument/2006/relationships" xmlns:p="http://schemas.openxmlformats.org/presentationml/2006/main">
  <p:tag name="TAG_CONTENT_GROUPINDEX" val="3"/>
  <p:tag name="YOO_CHATSHAPE_TYPE" val="YOO_CHATSHAPE_CHILDCONTENT"/>
</p:tagLst>
</file>

<file path=ppt/tags/tag44.xml><?xml version="1.0" encoding="utf-8"?>
<p:tagLst xmlns:a="http://schemas.openxmlformats.org/drawingml/2006/main" xmlns:r="http://schemas.openxmlformats.org/officeDocument/2006/relationships" xmlns:p="http://schemas.openxmlformats.org/presentationml/2006/main">
  <p:tag name="TAG_CONTENT_GROUPINDEX" val="1"/>
  <p:tag name="YOO_CHATSHAPE_TYPE" val="YOO_CHATSHAPE_CHILDTITLE"/>
</p:tagLst>
</file>

<file path=ppt/tags/tag45.xml><?xml version="1.0" encoding="utf-8"?>
<p:tagLst xmlns:a="http://schemas.openxmlformats.org/drawingml/2006/main" xmlns:r="http://schemas.openxmlformats.org/officeDocument/2006/relationships" xmlns:p="http://schemas.openxmlformats.org/presentationml/2006/main">
  <p:tag name="TAG_CONTENT_GROUPINDEX" val="2"/>
  <p:tag name="YOO_CHATSHAPE_TYPE" val="YOO_CHATSHAPE_CHILDTITLE"/>
</p:tagLst>
</file>

<file path=ppt/tags/tag46.xml><?xml version="1.0" encoding="utf-8"?>
<p:tagLst xmlns:a="http://schemas.openxmlformats.org/drawingml/2006/main" xmlns:r="http://schemas.openxmlformats.org/officeDocument/2006/relationships" xmlns:p="http://schemas.openxmlformats.org/presentationml/2006/main">
  <p:tag name="TAG_CONTENT_GROUPINDEX" val="3"/>
  <p:tag name="YOO_CHATSHAPE_TYPE" val="YOO_CHATSHAPE_CHILDTITLE"/>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48.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二级大纲3"/>
  <p:tag name="YOO_CHAPTER_ID" val="0"/>
  <p:tag name="YOO_CHATPAGE_TYPE" val="YOO_CHATPAGE_MULTCONTENT"/>
  <p:tag name="YOO_SECTION_ID" val="1"/>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wm#"/>
  <p:tag name="KSO_WM_CHIP_GROUPID" val="5f320d1c9c36e2348c3efb01"/>
  <p:tag name="KSO_WM_CHIP_XID" val="5f320d1c9c36e2348c3efb02"/>
  <p:tag name="KSO_WM_TAG_VERSION" val="1.0"/>
  <p:tag name="KSO_WM_TEMPLATE_ASSEMBLE_GROUPID" val="60656fa94054ed1e2fb80e9a"/>
  <p:tag name="KSO_WM_TEMPLATE_ASSEMBLE_XID" val="60656fa94054ed1e2fb80e9a"/>
  <p:tag name="KSO_WM_TEMPLATE_CATEGORY" val="diagram"/>
  <p:tag name="KSO_WM_TEMPLATE_INDEX" val="20217183"/>
  <p:tag name="KSO_WM_UNIT_BLOCK" val="0"/>
  <p:tag name="KSO_WM_UNIT_COMPATIBLE" val="0"/>
  <p:tag name="KSO_WM_UNIT_DEC_AREA_ID" val="fc88e76d59804ff7b1d4a6329109a5c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IAGRAM_ISNUMVISUAL" val="0"/>
  <p:tag name="KSO_WM_UNIT_DIAGRAM_ISREFERUNIT" val="0"/>
  <p:tag name="KSO_WM_UNIT_FILL_FORE_SCHEMECOLOR_INDEX" val="5"/>
  <p:tag name="KSO_WM_UNIT_FILL_FORE_SCHEMECOLOR_INDEX_BRIGHTNESS" val="0"/>
  <p:tag name="KSO_WM_UNIT_FILL_TYPE" val="1"/>
  <p:tag name="KSO_WM_UNIT_HIGHLIGHT" val="0"/>
  <p:tag name="KSO_WM_UNIT_ID" val="diagram20217183_1*i*1"/>
  <p:tag name="KSO_WM_UNIT_INDEX" val="1"/>
  <p:tag name="KSO_WM_UNIT_LAYERLEVEL" val="1"/>
  <p:tag name="KSO_WM_UNIT_SM_LIMIT_TYPE" val="2"/>
  <p:tag name="KSO_WM_UNIT_TEXT_FILL_FORE_SCHEMECOLOR_INDEX" val="2"/>
  <p:tag name="KSO_WM_UNIT_TEXT_FILL_FORE_SCHEMECOLOR_INDEX_BRIGHTNESS" val="0"/>
  <p:tag name="KSO_WM_UNIT_TEXT_FILL_TYPE" val="1"/>
  <p:tag name="KSO_WM_UNIT_TYPE" val="i"/>
  <p:tag name="KSO_WM_UNIT_VALUE" val="265"/>
</p:tagLst>
</file>

<file path=ppt/tags/tag5.xml><?xml version="1.0" encoding="utf-8"?>
<p:tagLst xmlns:a="http://schemas.openxmlformats.org/drawingml/2006/main" xmlns:r="http://schemas.openxmlformats.org/officeDocument/2006/relationships" xmlns:p="http://schemas.openxmlformats.org/presentationml/2006/main">
  <p:tag name="YOO_CHATSHAPE_TYPE" val="YOO_CHATSHAPE_ADVISOR"/>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51.xml><?xml version="1.0" encoding="utf-8"?>
<p:tagLst xmlns:a="http://schemas.openxmlformats.org/drawingml/2006/main" xmlns:r="http://schemas.openxmlformats.org/officeDocument/2006/relationships" xmlns:p="http://schemas.openxmlformats.org/presentationml/2006/main">
  <p:tag name="OP_SCP_SHAPE_TYPE" val="Title"/>
  <p:tag name="OP_SCP_ITEM_INDEX" val="1"/>
  <p:tag name="OP_SCP_DEFAULT_TEXT" val="添加标题"/>
</p:tagLst>
</file>

<file path=ppt/tags/tag52.xml><?xml version="1.0" encoding="utf-8"?>
<p:tagLst xmlns:a="http://schemas.openxmlformats.org/drawingml/2006/main" xmlns:r="http://schemas.openxmlformats.org/officeDocument/2006/relationships" xmlns:p="http://schemas.openxmlformats.org/presentationml/2006/main">
  <p:tag name="OP_SCP_SHAPE_TYPE" val="Index"/>
  <p:tag name="OP_SCP_ITEM_INDEX" val="1"/>
  <p:tag name="OP_SCP_DEFAULT_TEXT" val="01"/>
</p:tagLst>
</file>

<file path=ppt/tags/tag53.xml><?xml version="1.0" encoding="utf-8"?>
<p:tagLst xmlns:a="http://schemas.openxmlformats.org/drawingml/2006/main" xmlns:r="http://schemas.openxmlformats.org/officeDocument/2006/relationships" xmlns:p="http://schemas.openxmlformats.org/presentationml/2006/main">
  <p:tag name="OP_SCP_SHAPE_TYPE" val="Body"/>
  <p:tag name="OP_SCP_ITEM_INDEX" val="1"/>
  <p:tag name="OP_SCP_DEFAULT_TEXT" val="单击此处添加文本，单击此处添加文本，单击此处添加文本，单击此处添加文本。"/>
</p:tagLst>
</file>

<file path=ppt/tags/tag54.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二级大纲3"/>
  <p:tag name="YOO_CHAPTER_ID" val="0"/>
  <p:tag name="YOO_CHATPAGE_TYPE" val="YOO_CHATPAGE_MULTCONTENT"/>
  <p:tag name="YOO_SECTION_ID" val="1"/>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wm#"/>
  <p:tag name="KSO_WM_CHIP_GROUPID" val="5f320d1c9c36e2348c3efb01"/>
  <p:tag name="KSO_WM_CHIP_XID" val="5f320d1c9c36e2348c3efb02"/>
  <p:tag name="KSO_WM_TAG_VERSION" val="1.0"/>
  <p:tag name="KSO_WM_TEMPLATE_ASSEMBLE_GROUPID" val="60656fa94054ed1e2fb80e9a"/>
  <p:tag name="KSO_WM_TEMPLATE_ASSEMBLE_XID" val="60656fa94054ed1e2fb80e9a"/>
  <p:tag name="KSO_WM_TEMPLATE_CATEGORY" val="diagram"/>
  <p:tag name="KSO_WM_TEMPLATE_INDEX" val="20217183"/>
  <p:tag name="KSO_WM_UNIT_BLOCK" val="0"/>
  <p:tag name="KSO_WM_UNIT_COMPATIBLE" val="0"/>
  <p:tag name="KSO_WM_UNIT_DEC_AREA_ID" val="fc88e76d59804ff7b1d4a6329109a5c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IAGRAM_ISNUMVISUAL" val="0"/>
  <p:tag name="KSO_WM_UNIT_DIAGRAM_ISREFERUNIT" val="0"/>
  <p:tag name="KSO_WM_UNIT_FILL_FORE_SCHEMECOLOR_INDEX" val="5"/>
  <p:tag name="KSO_WM_UNIT_FILL_FORE_SCHEMECOLOR_INDEX_BRIGHTNESS" val="0"/>
  <p:tag name="KSO_WM_UNIT_FILL_TYPE" val="1"/>
  <p:tag name="KSO_WM_UNIT_HIGHLIGHT" val="0"/>
  <p:tag name="KSO_WM_UNIT_ID" val="diagram20217183_1*i*1"/>
  <p:tag name="KSO_WM_UNIT_INDEX" val="1"/>
  <p:tag name="KSO_WM_UNIT_LAYERLEVEL" val="1"/>
  <p:tag name="KSO_WM_UNIT_SM_LIMIT_TYPE" val="2"/>
  <p:tag name="KSO_WM_UNIT_TEXT_FILL_FORE_SCHEMECOLOR_INDEX" val="2"/>
  <p:tag name="KSO_WM_UNIT_TEXT_FILL_FORE_SCHEMECOLOR_INDEX_BRIGHTNESS" val="0"/>
  <p:tag name="KSO_WM_UNIT_TEXT_FILL_TYPE" val="1"/>
  <p:tag name="KSO_WM_UNIT_TYPE" val="i"/>
  <p:tag name="KSO_WM_UNIT_VALUE" val="265"/>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57.xml><?xml version="1.0" encoding="utf-8"?>
<p:tagLst xmlns:a="http://schemas.openxmlformats.org/drawingml/2006/main" xmlns:r="http://schemas.openxmlformats.org/officeDocument/2006/relationships" xmlns:p="http://schemas.openxmlformats.org/presentationml/2006/main">
  <p:tag name="OP_SCP_SHAPE_TYPE" val="Title"/>
  <p:tag name="OP_SCP_ITEM_INDEX" val="2"/>
  <p:tag name="OP_SCP_DEFAULT_TEXT" val="添加标题"/>
</p:tagLst>
</file>

<file path=ppt/tags/tag58.xml><?xml version="1.0" encoding="utf-8"?>
<p:tagLst xmlns:a="http://schemas.openxmlformats.org/drawingml/2006/main" xmlns:r="http://schemas.openxmlformats.org/officeDocument/2006/relationships" xmlns:p="http://schemas.openxmlformats.org/presentationml/2006/main">
  <p:tag name="OP_SCP_SHAPE_TYPE" val="Body"/>
  <p:tag name="OP_SCP_ITEM_INDEX" val="2"/>
  <p:tag name="OP_SCP_DEFAULT_TEXT" val="单击此处添加文本，单击此处添加文本，单击此处添加文本，单击此处添加文本。"/>
</p:tagLst>
</file>

<file path=ppt/tags/tag59.xml><?xml version="1.0" encoding="utf-8"?>
<p:tagLst xmlns:a="http://schemas.openxmlformats.org/drawingml/2006/main" xmlns:r="http://schemas.openxmlformats.org/officeDocument/2006/relationships" xmlns:p="http://schemas.openxmlformats.org/presentationml/2006/main">
  <p:tag name="OP_SCP_SHAPE_TYPE" val="Index"/>
  <p:tag name="OP_SCP_ITEM_INDEX" val="2"/>
  <p:tag name="OP_SCP_DEFAULT_TEXT" val="02"/>
</p:tagLst>
</file>

<file path=ppt/tags/tag6.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YOO_CHATPAGE_TYPE" val="YOO_CHATPAGE_CATLOG"/>
</p:tagLst>
</file>

<file path=ppt/tags/tag60.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二级大纲2"/>
  <p:tag name="YOO_CHAPTER_ID" val="1"/>
  <p:tag name="YOO_CHATPAGE_TYPE" val="YOO_CHATPAGE_MULTCONTENT"/>
  <p:tag name="YOO_SECTION_ID" val="0"/>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wm#"/>
  <p:tag name="KSO_WM_CHIP_GROUPID" val="5f320d1c9c36e2348c3efb01"/>
  <p:tag name="KSO_WM_CHIP_XID" val="5f320d1c9c36e2348c3efb02"/>
  <p:tag name="KSO_WM_TAG_VERSION" val="1.0"/>
  <p:tag name="KSO_WM_TEMPLATE_ASSEMBLE_GROUPID" val="60656fa94054ed1e2fb80e9a"/>
  <p:tag name="KSO_WM_TEMPLATE_ASSEMBLE_XID" val="60656fa94054ed1e2fb80e9a"/>
  <p:tag name="KSO_WM_TEMPLATE_CATEGORY" val="diagram"/>
  <p:tag name="KSO_WM_TEMPLATE_INDEX" val="20217183"/>
  <p:tag name="KSO_WM_UNIT_BLOCK" val="0"/>
  <p:tag name="KSO_WM_UNIT_COMPATIBLE" val="0"/>
  <p:tag name="KSO_WM_UNIT_DEC_AREA_ID" val="fc88e76d59804ff7b1d4a6329109a5c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IAGRAM_ISNUMVISUAL" val="0"/>
  <p:tag name="KSO_WM_UNIT_DIAGRAM_ISREFERUNIT" val="0"/>
  <p:tag name="KSO_WM_UNIT_FILL_FORE_SCHEMECOLOR_INDEX" val="5"/>
  <p:tag name="KSO_WM_UNIT_FILL_FORE_SCHEMECOLOR_INDEX_BRIGHTNESS" val="0"/>
  <p:tag name="KSO_WM_UNIT_FILL_TYPE" val="1"/>
  <p:tag name="KSO_WM_UNIT_HIGHLIGHT" val="0"/>
  <p:tag name="KSO_WM_UNIT_ID" val="diagram20217183_1*i*1"/>
  <p:tag name="KSO_WM_UNIT_INDEX" val="1"/>
  <p:tag name="KSO_WM_UNIT_LAYERLEVEL" val="1"/>
  <p:tag name="KSO_WM_UNIT_SM_LIMIT_TYPE" val="2"/>
  <p:tag name="KSO_WM_UNIT_TEXT_FILL_FORE_SCHEMECOLOR_INDEX" val="2"/>
  <p:tag name="KSO_WM_UNIT_TEXT_FILL_FORE_SCHEMECOLOR_INDEX_BRIGHTNESS" val="0"/>
  <p:tag name="KSO_WM_UNIT_TEXT_FILL_TYPE" val="1"/>
  <p:tag name="KSO_WM_UNIT_TYPE" val="i"/>
  <p:tag name="KSO_WM_UNIT_VALUE" val="265"/>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 name="TAG_CONTENT_GROUPINDEX" val="1"/>
  <p:tag name="YOO_CHATSHAPE_TYPE" val="YOO_CHATSHAPE_CHILDTITLE"/>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 name="TAG_CONTENT_GROUPINDEX" val="2"/>
  <p:tag name="YOO_CHATSHAPE_TYPE" val="YOO_CHATSHAPE_CHILDTITLE"/>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 name="TAG_CONTENT_GROUPINDEX" val="1"/>
  <p:tag name="YOO_CHATSHAPE_TYPE" val="YOO_CHATSHAPE_CHILDCONTENT"/>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 name="TAG_CONTENT_GROUPINDEX" val="2"/>
  <p:tag name="YOO_CHATSHAPE_TYPE" val="YOO_CHATSHAPE_CHILDCONTENT"/>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67.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YOO_CHATPAGE_TYPE" val="YOO_CHATPAGE_CHATPER"/>
</p:tagLst>
</file>

<file path=ppt/tags/tag68.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69.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7.xml><?xml version="1.0" encoding="utf-8"?>
<p:tagLst xmlns:a="http://schemas.openxmlformats.org/drawingml/2006/main" xmlns:r="http://schemas.openxmlformats.org/officeDocument/2006/relationships" xmlns:p="http://schemas.openxmlformats.org/presentationml/2006/main">
  <p:tag name="YOO_CHATSHAPE_ITEM" val="1"/>
  <p:tag name="YOO_CHATSHAPE_TYPE" val="YOO_CHATSHAPE_ITEM"/>
</p:tagLst>
</file>

<file path=ppt/tags/tag70.xml><?xml version="1.0" encoding="utf-8"?>
<p:tagLst xmlns:a="http://schemas.openxmlformats.org/drawingml/2006/main" xmlns:r="http://schemas.openxmlformats.org/officeDocument/2006/relationships" xmlns:p="http://schemas.openxmlformats.org/presentationml/2006/main">
  <p:tag name="YOO_CHATPAGE_CHATPER" val="1"/>
  <p:tag name="YOO_CHATSHAPE_TYPE" val="YOO_CHATSHAPE_NUM"/>
</p:tagLst>
</file>

<file path=ppt/tags/tag71.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1标题1内容1图"/>
  <p:tag name="YOO_CHAPTER_ID" val="1"/>
  <p:tag name="YOO_CHATPAGE_TYPE" val="YOO_CHATPAGE_CONTENT"/>
  <p:tag name="YOO_SECTION_ID" val="1"/>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wm#"/>
  <p:tag name="KSO_WM_CHIP_GROUPID" val="5f320d1c9c36e2348c3efb01"/>
  <p:tag name="KSO_WM_CHIP_XID" val="5f320d1c9c36e2348c3efb02"/>
  <p:tag name="KSO_WM_TAG_VERSION" val="1.0"/>
  <p:tag name="KSO_WM_TEMPLATE_ASSEMBLE_GROUPID" val="60656fa94054ed1e2fb80e9a"/>
  <p:tag name="KSO_WM_TEMPLATE_ASSEMBLE_XID" val="60656fa94054ed1e2fb80e9a"/>
  <p:tag name="KSO_WM_TEMPLATE_CATEGORY" val="diagram"/>
  <p:tag name="KSO_WM_TEMPLATE_INDEX" val="20217183"/>
  <p:tag name="KSO_WM_UNIT_BLOCK" val="0"/>
  <p:tag name="KSO_WM_UNIT_COMPATIBLE" val="0"/>
  <p:tag name="KSO_WM_UNIT_DEC_AREA_ID" val="fc88e76d59804ff7b1d4a6329109a5c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IAGRAM_ISNUMVISUAL" val="0"/>
  <p:tag name="KSO_WM_UNIT_DIAGRAM_ISREFERUNIT" val="0"/>
  <p:tag name="KSO_WM_UNIT_FILL_FORE_SCHEMECOLOR_INDEX" val="5"/>
  <p:tag name="KSO_WM_UNIT_FILL_FORE_SCHEMECOLOR_INDEX_BRIGHTNESS" val="0"/>
  <p:tag name="KSO_WM_UNIT_FILL_TYPE" val="1"/>
  <p:tag name="KSO_WM_UNIT_HIGHLIGHT" val="0"/>
  <p:tag name="KSO_WM_UNIT_ID" val="diagram20217183_1*i*1"/>
  <p:tag name="KSO_WM_UNIT_INDEX" val="1"/>
  <p:tag name="KSO_WM_UNIT_LAYERLEVEL" val="1"/>
  <p:tag name="KSO_WM_UNIT_SM_LIMIT_TYPE" val="2"/>
  <p:tag name="KSO_WM_UNIT_TEXT_FILL_FORE_SCHEMECOLOR_INDEX" val="2"/>
  <p:tag name="KSO_WM_UNIT_TEXT_FILL_FORE_SCHEMECOLOR_INDEX_BRIGHTNESS" val="0"/>
  <p:tag name="KSO_WM_UNIT_TEXT_FILL_TYPE" val="1"/>
  <p:tag name="KSO_WM_UNIT_TYPE" val="i"/>
  <p:tag name="KSO_WM_UNIT_VALUE" val="265"/>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75.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1标题1内容1图"/>
  <p:tag name="YOO_CHAPTER_ID" val="1"/>
  <p:tag name="YOO_CHATPAGE_TYPE" val="YOO_CHATPAGE_CONTENT"/>
  <p:tag name="YOO_SECTION_ID" val="1"/>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wm#"/>
  <p:tag name="KSO_WM_CHIP_GROUPID" val="5f320d1c9c36e2348c3efb01"/>
  <p:tag name="KSO_WM_CHIP_XID" val="5f320d1c9c36e2348c3efb02"/>
  <p:tag name="KSO_WM_TAG_VERSION" val="1.0"/>
  <p:tag name="KSO_WM_TEMPLATE_ASSEMBLE_GROUPID" val="60656fa94054ed1e2fb80e9a"/>
  <p:tag name="KSO_WM_TEMPLATE_ASSEMBLE_XID" val="60656fa94054ed1e2fb80e9a"/>
  <p:tag name="KSO_WM_TEMPLATE_CATEGORY" val="diagram"/>
  <p:tag name="KSO_WM_TEMPLATE_INDEX" val="20217183"/>
  <p:tag name="KSO_WM_UNIT_BLOCK" val="0"/>
  <p:tag name="KSO_WM_UNIT_COMPATIBLE" val="0"/>
  <p:tag name="KSO_WM_UNIT_DEC_AREA_ID" val="fc88e76d59804ff7b1d4a6329109a5c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IAGRAM_ISNUMVISUAL" val="0"/>
  <p:tag name="KSO_WM_UNIT_DIAGRAM_ISREFERUNIT" val="0"/>
  <p:tag name="KSO_WM_UNIT_FILL_FORE_SCHEMECOLOR_INDEX" val="5"/>
  <p:tag name="KSO_WM_UNIT_FILL_FORE_SCHEMECOLOR_INDEX_BRIGHTNESS" val="0"/>
  <p:tag name="KSO_WM_UNIT_FILL_TYPE" val="1"/>
  <p:tag name="KSO_WM_UNIT_HIGHLIGHT" val="0"/>
  <p:tag name="KSO_WM_UNIT_ID" val="diagram20217183_1*i*1"/>
  <p:tag name="KSO_WM_UNIT_INDEX" val="1"/>
  <p:tag name="KSO_WM_UNIT_LAYERLEVEL" val="1"/>
  <p:tag name="KSO_WM_UNIT_SM_LIMIT_TYPE" val="2"/>
  <p:tag name="KSO_WM_UNIT_TEXT_FILL_FORE_SCHEMECOLOR_INDEX" val="2"/>
  <p:tag name="KSO_WM_UNIT_TEXT_FILL_FORE_SCHEMECOLOR_INDEX_BRIGHTNESS" val="0"/>
  <p:tag name="KSO_WM_UNIT_TEXT_FILL_TYPE" val="1"/>
  <p:tag name="KSO_WM_UNIT_TYPE" val="i"/>
  <p:tag name="KSO_WM_UNIT_VALUE" val="265"/>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79.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1标题1内容1图"/>
  <p:tag name="YOO_CHAPTER_ID" val="2"/>
  <p:tag name="YOO_CHATPAGE_TYPE" val="YOO_CHATPAGE_CONTENT"/>
  <p:tag name="YOO_SECTION_ID" val="1"/>
</p:tagLst>
</file>

<file path=ppt/tags/tag8.xml><?xml version="1.0" encoding="utf-8"?>
<p:tagLst xmlns:a="http://schemas.openxmlformats.org/drawingml/2006/main" xmlns:r="http://schemas.openxmlformats.org/officeDocument/2006/relationships" xmlns:p="http://schemas.openxmlformats.org/presentationml/2006/main">
  <p:tag name="YOO_CHATSHAPE_ITEM" val="3"/>
  <p:tag name="YOO_CHATSHAPE_TYPE" val="YOO_CHATSHAPE_ITEM"/>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wm#"/>
  <p:tag name="KSO_WM_CHIP_GROUPID" val="5f320d1c9c36e2348c3efb01"/>
  <p:tag name="KSO_WM_CHIP_XID" val="5f320d1c9c36e2348c3efb02"/>
  <p:tag name="KSO_WM_TAG_VERSION" val="1.0"/>
  <p:tag name="KSO_WM_TEMPLATE_ASSEMBLE_GROUPID" val="60656fa94054ed1e2fb80e9a"/>
  <p:tag name="KSO_WM_TEMPLATE_ASSEMBLE_XID" val="60656fa94054ed1e2fb80e9a"/>
  <p:tag name="KSO_WM_TEMPLATE_CATEGORY" val="diagram"/>
  <p:tag name="KSO_WM_TEMPLATE_INDEX" val="20217183"/>
  <p:tag name="KSO_WM_UNIT_BLOCK" val="0"/>
  <p:tag name="KSO_WM_UNIT_COMPATIBLE" val="0"/>
  <p:tag name="KSO_WM_UNIT_DEC_AREA_ID" val="fc88e76d59804ff7b1d4a6329109a5c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IAGRAM_ISNUMVISUAL" val="0"/>
  <p:tag name="KSO_WM_UNIT_DIAGRAM_ISREFERUNIT" val="0"/>
  <p:tag name="KSO_WM_UNIT_FILL_FORE_SCHEMECOLOR_INDEX" val="5"/>
  <p:tag name="KSO_WM_UNIT_FILL_FORE_SCHEMECOLOR_INDEX_BRIGHTNESS" val="0"/>
  <p:tag name="KSO_WM_UNIT_FILL_TYPE" val="1"/>
  <p:tag name="KSO_WM_UNIT_HIGHLIGHT" val="0"/>
  <p:tag name="KSO_WM_UNIT_ID" val="diagram20217183_1*i*1"/>
  <p:tag name="KSO_WM_UNIT_INDEX" val="1"/>
  <p:tag name="KSO_WM_UNIT_LAYERLEVEL" val="1"/>
  <p:tag name="KSO_WM_UNIT_SM_LIMIT_TYPE" val="2"/>
  <p:tag name="KSO_WM_UNIT_TEXT_FILL_FORE_SCHEMECOLOR_INDEX" val="2"/>
  <p:tag name="KSO_WM_UNIT_TEXT_FILL_FORE_SCHEMECOLOR_INDEX_BRIGHTNESS" val="0"/>
  <p:tag name="KSO_WM_UNIT_TEXT_FILL_TYPE" val="1"/>
  <p:tag name="KSO_WM_UNIT_TYPE" val="i"/>
  <p:tag name="KSO_WM_UNIT_VALUE" val="265"/>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2.xml><?xml version="1.0" encoding="utf-8"?>
<p:tagLst xmlns:a="http://schemas.openxmlformats.org/drawingml/2006/main" xmlns:r="http://schemas.openxmlformats.org/officeDocument/2006/relationships" xmlns:p="http://schemas.openxmlformats.org/presentationml/2006/main">
  <p:tag name="OP_SCP_ITEM_INDEX" val="1"/>
</p:tagLst>
</file>

<file path=ppt/tags/tag83.xml><?xml version="1.0" encoding="utf-8"?>
<p:tagLst xmlns:a="http://schemas.openxmlformats.org/drawingml/2006/main" xmlns:r="http://schemas.openxmlformats.org/officeDocument/2006/relationships" xmlns:p="http://schemas.openxmlformats.org/presentationml/2006/main">
  <p:tag name="OP_SCP_ITEM_INDEX" val="2"/>
</p:tagLst>
</file>

<file path=ppt/tags/tag84.xml><?xml version="1.0" encoding="utf-8"?>
<p:tagLst xmlns:a="http://schemas.openxmlformats.org/drawingml/2006/main" xmlns:r="http://schemas.openxmlformats.org/officeDocument/2006/relationships" xmlns:p="http://schemas.openxmlformats.org/presentationml/2006/main">
  <p:tag name="OP_SCP_SHAPE_TYPE" val="Title"/>
  <p:tag name="OP_SCP_ITEM_INDEX" val="2"/>
  <p:tag name="OP_SCP_DEFAULT_TEXT" val="添加标题"/>
</p:tagLst>
</file>

<file path=ppt/tags/tag85.xml><?xml version="1.0" encoding="utf-8"?>
<p:tagLst xmlns:a="http://schemas.openxmlformats.org/drawingml/2006/main" xmlns:r="http://schemas.openxmlformats.org/officeDocument/2006/relationships" xmlns:p="http://schemas.openxmlformats.org/presentationml/2006/main">
  <p:tag name="OP_SCP_SHAPE_TYPE" val="Body"/>
  <p:tag name="OP_SCP_ITEM_INDEX" val="2"/>
  <p:tag name="OP_SCP_DEFAULT_TEXT" val="单击此处添加文本，单击此处添加文本。"/>
</p:tagLst>
</file>

<file path=ppt/tags/tag86.xml><?xml version="1.0" encoding="utf-8"?>
<p:tagLst xmlns:a="http://schemas.openxmlformats.org/drawingml/2006/main" xmlns:r="http://schemas.openxmlformats.org/officeDocument/2006/relationships" xmlns:p="http://schemas.openxmlformats.org/presentationml/2006/main">
  <p:tag name="OP_SCP_SHAPE_TYPE" val="Index"/>
  <p:tag name="OP_SCP_ITEM_INDEX" val="2"/>
  <p:tag name="OP_SCP_DEFAULT_TEXT" val="02"/>
</p:tagLst>
</file>

<file path=ppt/tags/tag87.xml><?xml version="1.0" encoding="utf-8"?>
<p:tagLst xmlns:a="http://schemas.openxmlformats.org/drawingml/2006/main" xmlns:r="http://schemas.openxmlformats.org/officeDocument/2006/relationships" xmlns:p="http://schemas.openxmlformats.org/presentationml/2006/main">
  <p:tag name="OP_SCP_ITEM_INDEX" val="2"/>
</p:tagLst>
</file>

<file path=ppt/tags/tag88.xml><?xml version="1.0" encoding="utf-8"?>
<p:tagLst xmlns:a="http://schemas.openxmlformats.org/drawingml/2006/main" xmlns:r="http://schemas.openxmlformats.org/officeDocument/2006/relationships" xmlns:p="http://schemas.openxmlformats.org/presentationml/2006/main">
  <p:tag name="OP_SCP_SHAPE_TYPE" val="Title"/>
  <p:tag name="OP_SCP_ITEM_INDEX" val="1"/>
  <p:tag name="OP_SCP_DEFAULT_TEXT" val="添加标题"/>
</p:tagLst>
</file>

<file path=ppt/tags/tag89.xml><?xml version="1.0" encoding="utf-8"?>
<p:tagLst xmlns:a="http://schemas.openxmlformats.org/drawingml/2006/main" xmlns:r="http://schemas.openxmlformats.org/officeDocument/2006/relationships" xmlns:p="http://schemas.openxmlformats.org/presentationml/2006/main">
  <p:tag name="OP_SCP_SHAPE_TYPE" val="Body"/>
  <p:tag name="OP_SCP_ITEM_INDEX" val="1"/>
  <p:tag name="OP_SCP_DEFAULT_TEXT" val="单击此处添加文本，单击此处添加文本。"/>
</p:tagLst>
</file>

<file path=ppt/tags/tag9.xml><?xml version="1.0" encoding="utf-8"?>
<p:tagLst xmlns:a="http://schemas.openxmlformats.org/drawingml/2006/main" xmlns:r="http://schemas.openxmlformats.org/officeDocument/2006/relationships" xmlns:p="http://schemas.openxmlformats.org/presentationml/2006/main">
  <p:tag name="YOO_CHATSHAPE_ITEM" val="5"/>
  <p:tag name="YOO_CHATSHAPE_TYPE" val="YOO_CHATSHAPE_ITEM"/>
</p:tagLst>
</file>

<file path=ppt/tags/tag90.xml><?xml version="1.0" encoding="utf-8"?>
<p:tagLst xmlns:a="http://schemas.openxmlformats.org/drawingml/2006/main" xmlns:r="http://schemas.openxmlformats.org/officeDocument/2006/relationships" xmlns:p="http://schemas.openxmlformats.org/presentationml/2006/main">
  <p:tag name="OP_SCP_SHAPE_TYPE" val="Index"/>
  <p:tag name="OP_SCP_ITEM_INDEX" val="1"/>
  <p:tag name="OP_SCP_DEFAULT_TEXT" val="01"/>
</p:tagLst>
</file>

<file path=ppt/tags/tag91.xml><?xml version="1.0" encoding="utf-8"?>
<p:tagLst xmlns:a="http://schemas.openxmlformats.org/drawingml/2006/main" xmlns:r="http://schemas.openxmlformats.org/officeDocument/2006/relationships" xmlns:p="http://schemas.openxmlformats.org/presentationml/2006/main">
  <p:tag name="OP_SCP_ITEM_INDEX" val="1"/>
</p:tagLst>
</file>

<file path=ppt/tags/tag92.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YOO_CHATPAGE_TYPE" val="YOO_CHATPAGE_CHATPER"/>
</p:tagLst>
</file>

<file path=ppt/tags/tag93.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94.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95.xml><?xml version="1.0" encoding="utf-8"?>
<p:tagLst xmlns:a="http://schemas.openxmlformats.org/drawingml/2006/main" xmlns:r="http://schemas.openxmlformats.org/officeDocument/2006/relationships" xmlns:p="http://schemas.openxmlformats.org/presentationml/2006/main">
  <p:tag name="YOO_CHATPAGE_CHATPER" val="2"/>
  <p:tag name="YOO_CHATSHAPE_TYPE" val="YOO_CHATSHAPE_NUM"/>
</p:tagLst>
</file>

<file path=ppt/tags/tag96.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97.xml><?xml version="1.0" encoding="utf-8"?>
<p:tagLst xmlns:a="http://schemas.openxmlformats.org/drawingml/2006/main" xmlns:r="http://schemas.openxmlformats.org/officeDocument/2006/relationships" xmlns:p="http://schemas.openxmlformats.org/presentationml/2006/main">
  <p:tag name="TAG_CONTENT_DIAGRAM_INDEX" val="d2ce6a96b6b14979b8dc8f74d4063c4c"/>
  <p:tag name="TAG_CONTENT_SUBINDEX" val="3"/>
  <p:tag name="YOO_CHATSHAPE_TYPE" val="YOO_CHATSHAPE_PAGEDECORATE"/>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99.xml><?xml version="1.0" encoding="utf-8"?>
<p:tagLst xmlns:a="http://schemas.openxmlformats.org/drawingml/2006/main" xmlns:r="http://schemas.openxmlformats.org/officeDocument/2006/relationships" xmlns:p="http://schemas.openxmlformats.org/presentationml/2006/main">
  <p:tag name="AIGCCREATORID" val="AIGC生成内容仅供参考-2024/5/21 10:09:05 -0"/>
  <p:tag name="TAG_CONTENT_TYPE" val="1标题1内容1图"/>
  <p:tag name="YOO_CHAPTER_ID" val="2"/>
  <p:tag name="YOO_CHATPAGE_TYPE" val="YOO_CHATPAGE_CONTENT"/>
  <p:tag name="YOO_SECTION_ID" val="1"/>
</p:tagLst>
</file>

<file path=ppt/theme/theme1.xml><?xml version="1.0" encoding="utf-8"?>
<a:theme xmlns:a="http://schemas.openxmlformats.org/drawingml/2006/main" name="Office Theme">
  <a:themeElements>
    <a:clrScheme name="Office">
      <a:dk1>
        <a:srgbClr val="3E0B0E"/>
      </a:dk1>
      <a:lt1>
        <a:srgbClr val="FFFFFF"/>
      </a:lt1>
      <a:dk2>
        <a:srgbClr val="FFFFFF"/>
      </a:dk2>
      <a:lt2>
        <a:srgbClr val="401C22"/>
      </a:lt2>
      <a:accent1>
        <a:srgbClr val="FF2B40"/>
      </a:accent1>
      <a:accent2>
        <a:srgbClr val="FE6053"/>
      </a:accent2>
      <a:accent3>
        <a:srgbClr val="FE8C46"/>
      </a:accent3>
      <a:accent4>
        <a:srgbClr val="FEC34B"/>
      </a:accent4>
      <a:accent5>
        <a:srgbClr val="A1C9FD"/>
      </a:accent5>
      <a:accent6>
        <a:srgbClr val="F76964"/>
      </a:accent6>
      <a:hlink>
        <a:srgbClr val="000D10"/>
      </a:hlink>
      <a:folHlink>
        <a:srgbClr val="00252E"/>
      </a:folHlink>
    </a:clrScheme>
    <a:fontScheme name="font">
      <a:majorFont>
        <a:latin typeface="Calibri"/>
        <a:ea typeface="Arial"/>
        <a:cs typeface=""/>
      </a:majorFont>
      <a:minorFont>
        <a:latin typeface="Calibri"/>
        <a:ea typeface="Aria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等线 Light" panose="0211000402020202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等线" panose="0211000402020202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1341</TotalTime>
  <Words>4546</Words>
  <Application>Microsoft Office PowerPoint</Application>
  <PresentationFormat>宽屏</PresentationFormat>
  <Paragraphs>283</Paragraphs>
  <Slides>33</Slides>
  <Notes>33</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33</vt:i4>
      </vt:variant>
    </vt:vector>
  </HeadingPairs>
  <TitlesOfParts>
    <vt:vector size="45" baseType="lpstr">
      <vt:lpstr>OPPOSans M</vt:lpstr>
      <vt:lpstr>Roboto Regular</vt:lpstr>
      <vt:lpstr>Söhne</vt:lpstr>
      <vt:lpstr>等线</vt:lpstr>
      <vt:lpstr>宋体</vt:lpstr>
      <vt:lpstr>微软雅黑</vt:lpstr>
      <vt:lpstr>Arial</vt:lpstr>
      <vt:lpstr>Calibri</vt:lpstr>
      <vt:lpstr>Segoe UI</vt:lpstr>
      <vt:lpstr>Times New Roman</vt:lpstr>
      <vt:lpstr>Wingdings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Chang Liu</dc:creator>
  <cp:keywords>AIGC生成内容仅供参考-2024/5/21 10:09:05 -0</cp:keywords>
  <cp:lastModifiedBy>Chang Liu</cp:lastModifiedBy>
  <cp:revision>28</cp:revision>
  <cp:lastPrinted>2024-05-21T10:08:32Z</cp:lastPrinted>
  <dcterms:created xsi:type="dcterms:W3CDTF">2024-05-21T02:08:32Z</dcterms:created>
  <dcterms:modified xsi:type="dcterms:W3CDTF">2024-05-31T04:59:30Z</dcterms:modified>
</cp:coreProperties>
</file>

<file path=docProps/thumbnail.jpeg>
</file>